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 id="2147483698"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2188825" cy="6858000"/>
  <p:notesSz cx="6858000" cy="9144000"/>
  <p:embeddedFontLst>
    <p:embeddedFont>
      <p:font typeface="微软雅黑" panose="020B0503020204020204" pitchFamily="34" charset="-122"/>
      <p:regular r:id="rId24"/>
      <p:bold r:id="rId25"/>
    </p:embeddedFont>
    <p:embeddedFont>
      <p:font typeface="Calibri" panose="020F0502020204030204" pitchFamily="34" charset="0"/>
      <p:regular r:id="rId26"/>
      <p:bold r:id="rId27"/>
      <p:italic r:id="rId28"/>
      <p:boldItalic r:id="rId29"/>
    </p:embeddedFont>
    <p:embeddedFont>
      <p:font typeface="Cambria" panose="02040503050406030204" pitchFamily="18" charset="0"/>
      <p:regular r:id="rId30"/>
      <p:bold r:id="rId31"/>
      <p:italic r:id="rId32"/>
      <p:boldItalic r:id="rId33"/>
    </p:embeddedFont>
    <p:embeddedFont>
      <p:font typeface="Poppins" panose="02010600030101010101" charset="0"/>
      <p:regular r:id="rId34"/>
      <p:bold r:id="rId35"/>
      <p:italic r:id="rId36"/>
      <p:boldItalic r:id="rId37"/>
    </p:embeddedFont>
    <p:embeddedFont>
      <p:font typeface="Verdana" panose="020B060403050404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CFEF94-567F-4315-A762-58D0B592A436}">
  <a:tblStyle styleId="{31CFEF94-567F-4315-A762-58D0B592A436}" styleName="Table_0">
    <a:wholeTbl>
      <a:tcTxStyle b="off" i="off">
        <a:font>
          <a:latin typeface="Calibri"/>
          <a:ea typeface="Calibri"/>
          <a:cs typeface="Calibri"/>
        </a:font>
        <a:schemeClr val="dk1"/>
      </a:tcTxStyle>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cBdr>
      </a:tcStyle>
    </a:band1V>
    <a:band2V>
      <a:tcTxStyle/>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4"/>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4"/>
          </a:solidFill>
        </a:fill>
      </a:tcStyle>
    </a:firstRow>
    <a:neCell>
      <a:tcTxStyle/>
      <a:tcStyle>
        <a:tcBdr/>
      </a:tcStyle>
    </a:neCell>
    <a:nwCell>
      <a:tcTxStyle/>
      <a:tcStyle>
        <a:tcBdr/>
      </a:tcStyle>
    </a:nwCell>
  </a:tblStyle>
  <a:tblStyle styleId="{71B7A0F8-327E-4A22-B60A-F7D14453D61D}" styleName="Table_1">
    <a:wholeTbl>
      <a:tcTxStyle b="off" i="off">
        <a:font>
          <a:latin typeface="Calibri"/>
          <a:ea typeface="Calibri"/>
          <a:cs typeface="Calibri"/>
        </a:font>
        <a:schemeClr val="dk1"/>
      </a:tcTxStyle>
      <a:tcStyle>
        <a:tcBdr>
          <a:left>
            <a:ln w="9525" cap="flat" cmpd="sng">
              <a:solidFill>
                <a:schemeClr val="accent5"/>
              </a:solidFill>
              <a:prstDash val="solid"/>
              <a:round/>
              <a:headEnd type="none" w="sm" len="sm"/>
              <a:tailEnd type="none" w="sm" len="sm"/>
            </a:ln>
          </a:left>
          <a:right>
            <a:ln w="9525" cap="flat" cmpd="sng">
              <a:solidFill>
                <a:schemeClr val="accent5"/>
              </a:solidFill>
              <a:prstDash val="solid"/>
              <a:round/>
              <a:headEnd type="none" w="sm" len="sm"/>
              <a:tailEnd type="none" w="sm" len="sm"/>
            </a:ln>
          </a:right>
          <a:top>
            <a:ln w="9525" cap="flat" cmpd="sng">
              <a:solidFill>
                <a:schemeClr val="accent5"/>
              </a:solidFill>
              <a:prstDash val="solid"/>
              <a:round/>
              <a:headEnd type="none" w="sm" len="sm"/>
              <a:tailEnd type="none" w="sm" len="sm"/>
            </a:ln>
          </a:top>
          <a:bottom>
            <a:ln w="9525" cap="flat" cmpd="sng">
              <a:solidFill>
                <a:schemeClr val="accent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5"/>
              </a:solidFill>
              <a:prstDash val="solid"/>
              <a:round/>
              <a:headEnd type="none" w="sm" len="sm"/>
              <a:tailEnd type="none" w="sm" len="sm"/>
            </a:ln>
          </a:top>
          <a:bottom>
            <a:ln w="9525" cap="flat" cmpd="sng">
              <a:solidFill>
                <a:schemeClr val="accent5"/>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5"/>
              </a:solidFill>
              <a:prstDash val="solid"/>
              <a:round/>
              <a:headEnd type="none" w="sm" len="sm"/>
              <a:tailEnd type="none" w="sm" len="sm"/>
            </a:ln>
          </a:left>
          <a:right>
            <a:ln w="9525" cap="flat" cmpd="sng">
              <a:solidFill>
                <a:schemeClr val="accent5"/>
              </a:solidFill>
              <a:prstDash val="solid"/>
              <a:round/>
              <a:headEnd type="none" w="sm" len="sm"/>
              <a:tailEnd type="none" w="sm" len="sm"/>
            </a:ln>
          </a:right>
        </a:tcBdr>
      </a:tcStyle>
    </a:band1V>
    <a:band2V>
      <a:tcTxStyle/>
      <a:tcStyle>
        <a:tcBdr>
          <a:left>
            <a:ln w="9525" cap="flat" cmpd="sng">
              <a:solidFill>
                <a:schemeClr val="accent5"/>
              </a:solidFill>
              <a:prstDash val="solid"/>
              <a:round/>
              <a:headEnd type="none" w="sm" len="sm"/>
              <a:tailEnd type="none" w="sm" len="sm"/>
            </a:ln>
          </a:left>
          <a:right>
            <a:ln w="9525" cap="flat" cmpd="sng">
              <a:solidFill>
                <a:schemeClr val="accent5"/>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5"/>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cs-CZ"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2" name="Google Shape;572;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p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4" name="Google Shape;604;p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0" name="Google Shape;620;p1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7" name="Google Shape;627;p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54" name="Google Shape;654;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cs-CZ"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0" name="Google Shape;670;p1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1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78" name="Google Shape;67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cs-CZ"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1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4" name="Google Shape;684;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85" name="Google Shape;685;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cs-CZ"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2" name="Google Shape;692;p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9" name="Google Shape;309;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cs-CZ"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cs-CZ" sz="1200" b="1" i="1" u="none" strike="noStrike" cap="none" dirty="0">
                <a:solidFill>
                  <a:schemeClr val="dk1"/>
                </a:solidFill>
                <a:latin typeface="Calibri"/>
                <a:ea typeface="Calibri"/>
                <a:cs typeface="Calibri"/>
                <a:sym typeface="Calibri"/>
              </a:rPr>
              <a:t>UiPath Orchestrator</a:t>
            </a:r>
            <a:r>
              <a:rPr lang="cs-CZ" sz="1200" b="0" i="0" u="none" strike="noStrike" cap="none" dirty="0">
                <a:solidFill>
                  <a:schemeClr val="dk1"/>
                </a:solidFill>
                <a:latin typeface="Calibri"/>
                <a:ea typeface="Calibri"/>
                <a:cs typeface="Calibri"/>
                <a:sym typeface="Calibri"/>
              </a:rPr>
              <a:t> 是一个基于浏览器的服务器应用程序，使您能够管理机器人和进程。通过使用服务器 Web 控制台，您可以部署、启动、停止和计划进程，并监视机器人执行这些进程。UiPath 业务流程器通过使用集中工作队列促进人机协作和业务异常处理。在前台自动化方案中，业务流程Orchestrator充当流程的中央存储库。它管理版本控制和聚合机器人日志。它还提供监视、报告和安全功能。在其基于浏览器的仪表板中，可以部署和监控数十个或数百个软件机器人。在后办公室自动化方案中，业务流程器是一个行业标准平台，能够对大量事务进行排队。它以同步、有计划的方式协调并部署了数十个或数百个软件机器人，以惊人的速度完成工作。</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333" name="Google Shape;333;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cs-CZ"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5" name="Google Shape;515;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2" name="Google Shape;552;p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p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flipH="1">
            <a:off x="0" y="0"/>
            <a:ext cx="12188825" cy="6858000"/>
          </a:xfrm>
          <a:prstGeom prst="rect">
            <a:avLst/>
          </a:prstGeom>
          <a:noFill/>
          <a:ln>
            <a:noFill/>
          </a:ln>
        </p:spPr>
      </p:pic>
      <p:pic>
        <p:nvPicPr>
          <p:cNvPr id="18" name="Google Shape;18;p2"/>
          <p:cNvPicPr preferRelativeResize="0"/>
          <p:nvPr/>
        </p:nvPicPr>
        <p:blipFill rotWithShape="1">
          <a:blip r:embed="rId3">
            <a:alphaModFix/>
          </a:blip>
          <a:srcRect/>
          <a:stretch/>
        </p:blipFill>
        <p:spPr>
          <a:xfrm>
            <a:off x="524158" y="2800128"/>
            <a:ext cx="3062658" cy="1117822"/>
          </a:xfrm>
          <a:prstGeom prst="rect">
            <a:avLst/>
          </a:prstGeom>
          <a:noFill/>
          <a:ln>
            <a:noFill/>
          </a:ln>
        </p:spPr>
      </p:pic>
      <p:sp>
        <p:nvSpPr>
          <p:cNvPr id="19" name="Google Shape;19;p2"/>
          <p:cNvSpPr/>
          <p:nvPr/>
        </p:nvSpPr>
        <p:spPr>
          <a:xfrm>
            <a:off x="6043626" y="4051300"/>
            <a:ext cx="6145199"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body" idx="1"/>
          </p:nvPr>
        </p:nvSpPr>
        <p:spPr>
          <a:xfrm>
            <a:off x="5992268" y="4667717"/>
            <a:ext cx="4331160" cy="286232"/>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400"/>
              <a:buFont typeface="Verdana"/>
              <a:buNone/>
              <a:defRPr sz="1400" b="1" i="0" u="none" strike="noStrike" cap="none">
                <a:solidFill>
                  <a:srgbClr val="CAE2F6"/>
                </a:solidFill>
                <a:latin typeface="Calibri"/>
                <a:ea typeface="Calibri"/>
                <a:cs typeface="Calibri"/>
                <a:sym typeface="Calibri"/>
              </a:defRPr>
            </a:lvl1pPr>
            <a:lvl2pPr marL="914400" marR="0" lvl="1" indent="-381000" algn="l" rtl="0">
              <a:lnSpc>
                <a:spcPct val="120000"/>
              </a:lnSpc>
              <a:spcBef>
                <a:spcPts val="1000"/>
              </a:spcBef>
              <a:spcAft>
                <a:spcPts val="0"/>
              </a:spcAft>
              <a:buClr>
                <a:schemeClr val="accent5"/>
              </a:buClr>
              <a:buSzPts val="2400"/>
              <a:buFont typeface="Verdana"/>
              <a:buChar char="–"/>
              <a:defRPr sz="2400" b="1" i="0" u="none" strike="noStrike" cap="none">
                <a:solidFill>
                  <a:schemeClr val="accent3"/>
                </a:solidFill>
                <a:latin typeface="Calibri"/>
                <a:ea typeface="Calibri"/>
                <a:cs typeface="Calibri"/>
                <a:sym typeface="Calibri"/>
              </a:defRPr>
            </a:lvl2pPr>
            <a:lvl3pPr marL="1371600" marR="0" lvl="2" indent="-355600" algn="l" rtl="0">
              <a:lnSpc>
                <a:spcPct val="120000"/>
              </a:lnSpc>
              <a:spcBef>
                <a:spcPts val="1000"/>
              </a:spcBef>
              <a:spcAft>
                <a:spcPts val="0"/>
              </a:spcAft>
              <a:buClr>
                <a:schemeClr val="accent5"/>
              </a:buClr>
              <a:buSzPts val="2000"/>
              <a:buFont typeface="Verdana"/>
              <a:buChar char="–"/>
              <a:defRPr sz="2000" b="1" i="0" u="none" strike="noStrike" cap="none">
                <a:solidFill>
                  <a:schemeClr val="accent3"/>
                </a:solidFill>
                <a:latin typeface="Calibri"/>
                <a:ea typeface="Calibri"/>
                <a:cs typeface="Calibri"/>
                <a:sym typeface="Calibri"/>
              </a:defRPr>
            </a:lvl3pPr>
            <a:lvl4pPr marL="1828800" marR="0" lvl="3" indent="-342900" algn="l" rtl="0">
              <a:lnSpc>
                <a:spcPct val="120000"/>
              </a:lnSpc>
              <a:spcBef>
                <a:spcPts val="1000"/>
              </a:spcBef>
              <a:spcAft>
                <a:spcPts val="0"/>
              </a:spcAft>
              <a:buClr>
                <a:schemeClr val="accent5"/>
              </a:buClr>
              <a:buSzPts val="1800"/>
              <a:buFont typeface="Verdana"/>
              <a:buChar char="–"/>
              <a:defRPr sz="1800" b="1" i="0" u="none" strike="noStrike" cap="none">
                <a:solidFill>
                  <a:schemeClr val="accent3"/>
                </a:solidFill>
                <a:latin typeface="Calibri"/>
                <a:ea typeface="Calibri"/>
                <a:cs typeface="Calibri"/>
                <a:sym typeface="Calibri"/>
              </a:defRPr>
            </a:lvl4pPr>
            <a:lvl5pPr marL="2286000" marR="0" lvl="4" indent="-342900" algn="l" rtl="0">
              <a:lnSpc>
                <a:spcPct val="120000"/>
              </a:lnSpc>
              <a:spcBef>
                <a:spcPts val="1000"/>
              </a:spcBef>
              <a:spcAft>
                <a:spcPts val="0"/>
              </a:spcAft>
              <a:buClr>
                <a:schemeClr val="accent5"/>
              </a:buClr>
              <a:buSzPts val="1800"/>
              <a:buFont typeface="Verdana"/>
              <a:buChar char="–"/>
              <a:defRPr sz="18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body" idx="2"/>
          </p:nvPr>
        </p:nvSpPr>
        <p:spPr>
          <a:xfrm>
            <a:off x="5953939" y="4946652"/>
            <a:ext cx="5375834" cy="1516063"/>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4000"/>
              <a:buFont typeface="Verdana"/>
              <a:buNone/>
              <a:defRPr sz="4000" b="0" i="0" u="none" strike="noStrike" cap="none">
                <a:solidFill>
                  <a:schemeClr val="lt1"/>
                </a:solidFill>
                <a:latin typeface="Calibri"/>
                <a:ea typeface="Calibri"/>
                <a:cs typeface="Calibri"/>
                <a:sym typeface="Calibri"/>
              </a:defRPr>
            </a:lvl1pPr>
            <a:lvl2pPr marL="914400" marR="0" lvl="1" indent="-342900" algn="l" rtl="0">
              <a:lnSpc>
                <a:spcPct val="120000"/>
              </a:lnSpc>
              <a:spcBef>
                <a:spcPts val="1000"/>
              </a:spcBef>
              <a:spcAft>
                <a:spcPts val="0"/>
              </a:spcAft>
              <a:buClr>
                <a:schemeClr val="accent5"/>
              </a:buClr>
              <a:buSzPts val="1800"/>
              <a:buFont typeface="Verdana"/>
              <a:buChar char="–"/>
              <a:defRPr sz="1800" b="1" i="0" u="none" strike="noStrike" cap="none">
                <a:solidFill>
                  <a:schemeClr val="dk1"/>
                </a:solidFill>
                <a:latin typeface="Calibri"/>
                <a:ea typeface="Calibri"/>
                <a:cs typeface="Calibri"/>
                <a:sym typeface="Calibri"/>
              </a:defRPr>
            </a:lvl2pPr>
            <a:lvl3pPr marL="1371600" marR="0" lvl="2" indent="-342900" algn="l" rtl="0">
              <a:lnSpc>
                <a:spcPct val="120000"/>
              </a:lnSpc>
              <a:spcBef>
                <a:spcPts val="1000"/>
              </a:spcBef>
              <a:spcAft>
                <a:spcPts val="0"/>
              </a:spcAft>
              <a:buClr>
                <a:schemeClr val="accent5"/>
              </a:buClr>
              <a:buSzPts val="1800"/>
              <a:buFont typeface="Verdana"/>
              <a:buChar char="–"/>
              <a:defRPr sz="1800" b="1" i="0" u="none" strike="noStrike" cap="none">
                <a:solidFill>
                  <a:schemeClr val="dk1"/>
                </a:solidFill>
                <a:latin typeface="Calibri"/>
                <a:ea typeface="Calibri"/>
                <a:cs typeface="Calibri"/>
                <a:sym typeface="Calibri"/>
              </a:defRPr>
            </a:lvl3pPr>
            <a:lvl4pPr marL="1828800" marR="0" lvl="3" indent="-342900" algn="l" rtl="0">
              <a:lnSpc>
                <a:spcPct val="120000"/>
              </a:lnSpc>
              <a:spcBef>
                <a:spcPts val="1000"/>
              </a:spcBef>
              <a:spcAft>
                <a:spcPts val="0"/>
              </a:spcAft>
              <a:buClr>
                <a:schemeClr val="accent5"/>
              </a:buClr>
              <a:buSzPts val="1800"/>
              <a:buFont typeface="Verdana"/>
              <a:buChar char="–"/>
              <a:defRPr sz="1800" b="1" i="0" u="none" strike="noStrike" cap="none">
                <a:solidFill>
                  <a:schemeClr val="dk1"/>
                </a:solidFill>
                <a:latin typeface="Calibri"/>
                <a:ea typeface="Calibri"/>
                <a:cs typeface="Calibri"/>
                <a:sym typeface="Calibri"/>
              </a:defRPr>
            </a:lvl4pPr>
            <a:lvl5pPr marL="2286000" marR="0" lvl="4" indent="-342900" algn="l" rtl="0">
              <a:lnSpc>
                <a:spcPct val="120000"/>
              </a:lnSpc>
              <a:spcBef>
                <a:spcPts val="1000"/>
              </a:spcBef>
              <a:spcAft>
                <a:spcPts val="0"/>
              </a:spcAft>
              <a:buClr>
                <a:schemeClr val="accent5"/>
              </a:buClr>
              <a:buSzPts val="1800"/>
              <a:buFont typeface="Verdana"/>
              <a:buChar char="–"/>
              <a:defRPr sz="1800" b="1"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body" idx="3"/>
          </p:nvPr>
        </p:nvSpPr>
        <p:spPr>
          <a:xfrm>
            <a:off x="5905551" y="3267297"/>
            <a:ext cx="5424662" cy="618631"/>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0"/>
              </a:spcBef>
              <a:spcAft>
                <a:spcPts val="0"/>
              </a:spcAft>
              <a:buClr>
                <a:schemeClr val="accent5"/>
              </a:buClr>
              <a:buSzPts val="3800"/>
              <a:buFont typeface="Verdana"/>
              <a:buNone/>
              <a:defRPr sz="3800" b="1" i="0" u="none" strike="noStrike" cap="none">
                <a:solidFill>
                  <a:schemeClr val="lt1"/>
                </a:solidFill>
                <a:latin typeface="Calibri"/>
                <a:ea typeface="Calibri"/>
                <a:cs typeface="Calibri"/>
                <a:sym typeface="Calibri"/>
              </a:defRPr>
            </a:lvl1pPr>
            <a:lvl2pPr marL="914400" marR="0" lvl="1" indent="-228600" algn="l" rtl="0">
              <a:lnSpc>
                <a:spcPct val="90000"/>
              </a:lnSpc>
              <a:spcBef>
                <a:spcPts val="0"/>
              </a:spcBef>
              <a:spcAft>
                <a:spcPts val="0"/>
              </a:spcAft>
              <a:buClr>
                <a:schemeClr val="accent5"/>
              </a:buClr>
              <a:buSzPts val="3800"/>
              <a:buFont typeface="Verdana"/>
              <a:buNone/>
              <a:defRPr sz="3800" b="1"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0"/>
              </a:spcBef>
              <a:spcAft>
                <a:spcPts val="0"/>
              </a:spcAft>
              <a:buClr>
                <a:schemeClr val="accent5"/>
              </a:buClr>
              <a:buSzPts val="3800"/>
              <a:buFont typeface="Verdana"/>
              <a:buNone/>
              <a:defRPr sz="3800" b="1"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0"/>
              </a:spcBef>
              <a:spcAft>
                <a:spcPts val="0"/>
              </a:spcAft>
              <a:buClr>
                <a:schemeClr val="accent5"/>
              </a:buClr>
              <a:buSzPts val="3800"/>
              <a:buFont typeface="Verdana"/>
              <a:buNone/>
              <a:defRPr sz="3800" b="1"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0"/>
              </a:spcBef>
              <a:spcAft>
                <a:spcPts val="0"/>
              </a:spcAft>
              <a:buClr>
                <a:schemeClr val="accent5"/>
              </a:buClr>
              <a:buSzPts val="3800"/>
              <a:buFont typeface="Verdana"/>
              <a:buNone/>
              <a:defRPr sz="3800" b="1"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urity Nav, Title, Content">
  <p:cSld name="Security Nav, Title, Content">
    <p:spTree>
      <p:nvGrpSpPr>
        <p:cNvPr id="1" name="Shape 57"/>
        <p:cNvGrpSpPr/>
        <p:nvPr/>
      </p:nvGrpSpPr>
      <p:grpSpPr>
        <a:xfrm>
          <a:off x="0" y="0"/>
          <a:ext cx="0" cy="0"/>
          <a:chOff x="0" y="0"/>
          <a:chExt cx="0" cy="0"/>
        </a:xfrm>
      </p:grpSpPr>
      <p:sp>
        <p:nvSpPr>
          <p:cNvPr id="58" name="Google Shape;58;p11"/>
          <p:cNvSpPr/>
          <p:nvPr/>
        </p:nvSpPr>
        <p:spPr>
          <a:xfrm flipH="1">
            <a:off x="1644222" y="0"/>
            <a:ext cx="165057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59" name="Google Shape;59;p11"/>
          <p:cNvSpPr txBox="1"/>
          <p:nvPr/>
        </p:nvSpPr>
        <p:spPr>
          <a:xfrm>
            <a:off x="1711819" y="139700"/>
            <a:ext cx="1525839" cy="66040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Big Scale</a:t>
            </a:r>
            <a:endParaRPr/>
          </a:p>
          <a:p>
            <a:pPr marL="0" marR="0" lvl="0" indent="0" algn="l" rtl="0">
              <a:lnSpc>
                <a:spcPct val="80000"/>
              </a:lnSpc>
              <a:spcBef>
                <a:spcPts val="0"/>
              </a:spcBef>
              <a:spcAft>
                <a:spcPts val="0"/>
              </a:spcAft>
              <a:buClr>
                <a:schemeClr val="dk1"/>
              </a:buClr>
              <a:buSzPts val="1600"/>
              <a:buFont typeface="Calibri"/>
              <a:buNone/>
            </a:pPr>
            <a:endParaRPr sz="1600" b="1">
              <a:solidFill>
                <a:schemeClr val="lt1"/>
              </a:solidFill>
              <a:latin typeface="Verdana"/>
              <a:ea typeface="Verdana"/>
              <a:cs typeface="Verdana"/>
              <a:sym typeface="Verdana"/>
            </a:endParaRPr>
          </a:p>
          <a:p>
            <a:pPr marL="0" marR="0" lvl="0" indent="0" algn="l" rtl="0">
              <a:lnSpc>
                <a:spcPct val="80000"/>
              </a:lnSpc>
              <a:spcBef>
                <a:spcPts val="0"/>
              </a:spcBef>
              <a:spcAft>
                <a:spcPts val="0"/>
              </a:spcAft>
              <a:buClr>
                <a:schemeClr val="lt1"/>
              </a:buClr>
              <a:buSzPts val="1600"/>
              <a:buFont typeface="Verdana"/>
              <a:buNone/>
            </a:pPr>
            <a:r>
              <a:rPr lang="cs-CZ" sz="1600" b="1">
                <a:solidFill>
                  <a:schemeClr val="lt1"/>
                </a:solidFill>
                <a:latin typeface="Verdana"/>
                <a:ea typeface="Verdana"/>
                <a:cs typeface="Verdana"/>
                <a:sym typeface="Verdana"/>
              </a:rPr>
              <a:t>Security</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Path to AI</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Ease of Use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Ecosystem</a:t>
            </a:r>
            <a:endParaRPr/>
          </a:p>
        </p:txBody>
      </p:sp>
      <p:sp>
        <p:nvSpPr>
          <p:cNvPr id="60" name="Google Shape;60;p11"/>
          <p:cNvSpPr txBox="1">
            <a:spLocks noGrp="1"/>
          </p:cNvSpPr>
          <p:nvPr>
            <p:ph type="title"/>
          </p:nvPr>
        </p:nvSpPr>
        <p:spPr>
          <a:xfrm>
            <a:off x="3601798" y="365760"/>
            <a:ext cx="5548963" cy="521681"/>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Calibri"/>
              <a:buNone/>
              <a:defRPr sz="3100" b="1"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1" name="Google Shape;61;p11"/>
          <p:cNvSpPr txBox="1">
            <a:spLocks noGrp="1"/>
          </p:cNvSpPr>
          <p:nvPr>
            <p:ph type="body" idx="1"/>
          </p:nvPr>
        </p:nvSpPr>
        <p:spPr>
          <a:xfrm>
            <a:off x="3601099" y="1959429"/>
            <a:ext cx="5942052" cy="313932"/>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4"/>
                </a:solidFill>
                <a:latin typeface="Calibri"/>
                <a:ea typeface="Calibri"/>
                <a:cs typeface="Calibri"/>
                <a:sym typeface="Calibri"/>
              </a:defRPr>
            </a:lvl1pPr>
            <a:lvl2pPr marL="914400" marR="0" lvl="1"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Calibri"/>
                <a:ea typeface="Calibri"/>
                <a:cs typeface="Calibri"/>
                <a:sym typeface="Calibri"/>
              </a:defRPr>
            </a:lvl2pPr>
            <a:lvl3pPr marL="1371600" marR="0" lvl="2"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3pPr>
            <a:lvl4pPr marL="1828800" marR="0" lvl="3"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4pPr>
            <a:lvl5pPr marL="2286000" marR="0" lvl="4"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2" name="Google Shape;62;p11"/>
          <p:cNvSpPr txBox="1">
            <a:spLocks noGrp="1"/>
          </p:cNvSpPr>
          <p:nvPr>
            <p:ph type="body" idx="2"/>
          </p:nvPr>
        </p:nvSpPr>
        <p:spPr>
          <a:xfrm>
            <a:off x="3601099" y="2468563"/>
            <a:ext cx="5942052" cy="3441700"/>
          </a:xfrm>
          <a:prstGeom prst="rect">
            <a:avLst/>
          </a:prstGeom>
          <a:noFill/>
          <a:ln>
            <a:noFill/>
          </a:ln>
        </p:spPr>
        <p:txBody>
          <a:bodyPr spcFirstLastPara="1" wrap="square" lIns="91425" tIns="91425" rIns="91425" bIns="91425" anchor="t" anchorCtr="0"/>
          <a:lstStyle>
            <a:lvl1pPr marL="457200" marR="0" lvl="0"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urity Nav, Title, custom">
  <p:cSld name="Security Nav, Title, custom">
    <p:spTree>
      <p:nvGrpSpPr>
        <p:cNvPr id="1" name="Shape 63"/>
        <p:cNvGrpSpPr/>
        <p:nvPr/>
      </p:nvGrpSpPr>
      <p:grpSpPr>
        <a:xfrm>
          <a:off x="0" y="0"/>
          <a:ext cx="0" cy="0"/>
          <a:chOff x="0" y="0"/>
          <a:chExt cx="0" cy="0"/>
        </a:xfrm>
      </p:grpSpPr>
      <p:sp>
        <p:nvSpPr>
          <p:cNvPr id="64" name="Google Shape;64;p12"/>
          <p:cNvSpPr/>
          <p:nvPr/>
        </p:nvSpPr>
        <p:spPr>
          <a:xfrm flipH="1">
            <a:off x="1644222" y="0"/>
            <a:ext cx="165057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5" name="Google Shape;65;p12"/>
          <p:cNvSpPr txBox="1"/>
          <p:nvPr/>
        </p:nvSpPr>
        <p:spPr>
          <a:xfrm>
            <a:off x="1711819" y="139700"/>
            <a:ext cx="1525839" cy="66040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Big Scale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chemeClr val="lt1"/>
              </a:buClr>
              <a:buSzPts val="1600"/>
              <a:buFont typeface="Verdana"/>
              <a:buNone/>
            </a:pPr>
            <a:r>
              <a:rPr lang="cs-CZ" sz="1600" b="1">
                <a:solidFill>
                  <a:schemeClr val="lt1"/>
                </a:solidFill>
                <a:latin typeface="Verdana"/>
                <a:ea typeface="Verdana"/>
                <a:cs typeface="Verdana"/>
                <a:sym typeface="Verdana"/>
              </a:rPr>
              <a:t>Security</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Path to AI</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Ease of Use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Ecosystem</a:t>
            </a:r>
            <a:endParaRPr/>
          </a:p>
        </p:txBody>
      </p:sp>
      <p:sp>
        <p:nvSpPr>
          <p:cNvPr id="66" name="Google Shape;66;p12"/>
          <p:cNvSpPr txBox="1">
            <a:spLocks noGrp="1"/>
          </p:cNvSpPr>
          <p:nvPr>
            <p:ph type="title"/>
          </p:nvPr>
        </p:nvSpPr>
        <p:spPr>
          <a:xfrm>
            <a:off x="3601798" y="365760"/>
            <a:ext cx="5548963" cy="521681"/>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Calibri"/>
              <a:buNone/>
              <a:defRPr sz="3100" b="1"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ath to AI Nav, Title, Content">
  <p:cSld name="Path to AI Nav, Title, Content">
    <p:spTree>
      <p:nvGrpSpPr>
        <p:cNvPr id="1" name="Shape 67"/>
        <p:cNvGrpSpPr/>
        <p:nvPr/>
      </p:nvGrpSpPr>
      <p:grpSpPr>
        <a:xfrm>
          <a:off x="0" y="0"/>
          <a:ext cx="0" cy="0"/>
          <a:chOff x="0" y="0"/>
          <a:chExt cx="0" cy="0"/>
        </a:xfrm>
      </p:grpSpPr>
      <p:sp>
        <p:nvSpPr>
          <p:cNvPr id="68" name="Google Shape;68;p13"/>
          <p:cNvSpPr/>
          <p:nvPr/>
        </p:nvSpPr>
        <p:spPr>
          <a:xfrm flipH="1">
            <a:off x="1644222" y="0"/>
            <a:ext cx="165057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9" name="Google Shape;69;p13"/>
          <p:cNvSpPr txBox="1"/>
          <p:nvPr/>
        </p:nvSpPr>
        <p:spPr>
          <a:xfrm>
            <a:off x="1711819" y="139700"/>
            <a:ext cx="1525839" cy="66040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Big Scale</a:t>
            </a:r>
            <a:endParaRPr/>
          </a:p>
          <a:p>
            <a:pPr marL="0" marR="0" lvl="0" indent="0" algn="l" rtl="0">
              <a:lnSpc>
                <a:spcPct val="80000"/>
              </a:lnSpc>
              <a:spcBef>
                <a:spcPts val="0"/>
              </a:spcBef>
              <a:spcAft>
                <a:spcPts val="0"/>
              </a:spcAft>
              <a:buClr>
                <a:schemeClr val="dk1"/>
              </a:buClr>
              <a:buSzPts val="1600"/>
              <a:buFont typeface="Calibri"/>
              <a:buNone/>
            </a:pPr>
            <a:endParaRPr sz="1600" b="1">
              <a:solidFill>
                <a:schemeClr val="lt1"/>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Security</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chemeClr val="lt1"/>
              </a:buClr>
              <a:buSzPts val="1600"/>
              <a:buFont typeface="Verdana"/>
              <a:buNone/>
            </a:pPr>
            <a:r>
              <a:rPr lang="cs-CZ" sz="1600" b="1">
                <a:solidFill>
                  <a:schemeClr val="lt1"/>
                </a:solidFill>
                <a:latin typeface="Verdana"/>
                <a:ea typeface="Verdana"/>
                <a:cs typeface="Verdana"/>
                <a:sym typeface="Verdana"/>
              </a:rPr>
              <a:t>Path to AI</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Ease of Use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Ecosystem</a:t>
            </a:r>
            <a:endParaRPr/>
          </a:p>
        </p:txBody>
      </p:sp>
      <p:sp>
        <p:nvSpPr>
          <p:cNvPr id="70" name="Google Shape;70;p13"/>
          <p:cNvSpPr txBox="1">
            <a:spLocks noGrp="1"/>
          </p:cNvSpPr>
          <p:nvPr>
            <p:ph type="title"/>
          </p:nvPr>
        </p:nvSpPr>
        <p:spPr>
          <a:xfrm>
            <a:off x="3601798" y="365760"/>
            <a:ext cx="5548963" cy="521681"/>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Calibri"/>
              <a:buNone/>
              <a:defRPr sz="3100" b="1"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 name="Google Shape;71;p13"/>
          <p:cNvSpPr txBox="1">
            <a:spLocks noGrp="1"/>
          </p:cNvSpPr>
          <p:nvPr>
            <p:ph type="body" idx="1"/>
          </p:nvPr>
        </p:nvSpPr>
        <p:spPr>
          <a:xfrm>
            <a:off x="3601099" y="1959429"/>
            <a:ext cx="5942052" cy="313932"/>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4"/>
                </a:solidFill>
                <a:latin typeface="Calibri"/>
                <a:ea typeface="Calibri"/>
                <a:cs typeface="Calibri"/>
                <a:sym typeface="Calibri"/>
              </a:defRPr>
            </a:lvl1pPr>
            <a:lvl2pPr marL="914400" marR="0" lvl="1"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Calibri"/>
                <a:ea typeface="Calibri"/>
                <a:cs typeface="Calibri"/>
                <a:sym typeface="Calibri"/>
              </a:defRPr>
            </a:lvl2pPr>
            <a:lvl3pPr marL="1371600" marR="0" lvl="2"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3pPr>
            <a:lvl4pPr marL="1828800" marR="0" lvl="3"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4pPr>
            <a:lvl5pPr marL="2286000" marR="0" lvl="4"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 name="Google Shape;72;p13"/>
          <p:cNvSpPr txBox="1">
            <a:spLocks noGrp="1"/>
          </p:cNvSpPr>
          <p:nvPr>
            <p:ph type="body" idx="2"/>
          </p:nvPr>
        </p:nvSpPr>
        <p:spPr>
          <a:xfrm>
            <a:off x="3601099" y="2468563"/>
            <a:ext cx="5942052" cy="3441700"/>
          </a:xfrm>
          <a:prstGeom prst="rect">
            <a:avLst/>
          </a:prstGeom>
          <a:noFill/>
          <a:ln>
            <a:noFill/>
          </a:ln>
        </p:spPr>
        <p:txBody>
          <a:bodyPr spcFirstLastPara="1" wrap="square" lIns="91425" tIns="91425" rIns="91425" bIns="91425" anchor="t" anchorCtr="0"/>
          <a:lstStyle>
            <a:lvl1pPr marL="457200" marR="0" lvl="0"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ath to AI Nav, Title, custom">
  <p:cSld name="Path to AI Nav, Title, custom">
    <p:spTree>
      <p:nvGrpSpPr>
        <p:cNvPr id="1" name="Shape 73"/>
        <p:cNvGrpSpPr/>
        <p:nvPr/>
      </p:nvGrpSpPr>
      <p:grpSpPr>
        <a:xfrm>
          <a:off x="0" y="0"/>
          <a:ext cx="0" cy="0"/>
          <a:chOff x="0" y="0"/>
          <a:chExt cx="0" cy="0"/>
        </a:xfrm>
      </p:grpSpPr>
      <p:sp>
        <p:nvSpPr>
          <p:cNvPr id="74" name="Google Shape;74;p14"/>
          <p:cNvSpPr/>
          <p:nvPr/>
        </p:nvSpPr>
        <p:spPr>
          <a:xfrm flipH="1">
            <a:off x="1644222" y="0"/>
            <a:ext cx="165057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5" name="Google Shape;75;p14"/>
          <p:cNvSpPr txBox="1"/>
          <p:nvPr/>
        </p:nvSpPr>
        <p:spPr>
          <a:xfrm>
            <a:off x="1711819" y="139700"/>
            <a:ext cx="1525839" cy="66040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Big Scale</a:t>
            </a:r>
            <a:endParaRPr/>
          </a:p>
          <a:p>
            <a:pPr marL="0" marR="0" lvl="0" indent="0" algn="l" rtl="0">
              <a:lnSpc>
                <a:spcPct val="80000"/>
              </a:lnSpc>
              <a:spcBef>
                <a:spcPts val="0"/>
              </a:spcBef>
              <a:spcAft>
                <a:spcPts val="0"/>
              </a:spcAft>
              <a:buClr>
                <a:schemeClr val="dk1"/>
              </a:buClr>
              <a:buSzPts val="1600"/>
              <a:buFont typeface="Calibri"/>
              <a:buNone/>
            </a:pPr>
            <a:endParaRPr sz="1600" b="1">
              <a:solidFill>
                <a:schemeClr val="lt1"/>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Security</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chemeClr val="lt1"/>
              </a:buClr>
              <a:buSzPts val="1600"/>
              <a:buFont typeface="Verdana"/>
              <a:buNone/>
            </a:pPr>
            <a:r>
              <a:rPr lang="cs-CZ" sz="1600" b="1">
                <a:solidFill>
                  <a:schemeClr val="lt1"/>
                </a:solidFill>
                <a:latin typeface="Verdana"/>
                <a:ea typeface="Verdana"/>
                <a:cs typeface="Verdana"/>
                <a:sym typeface="Verdana"/>
              </a:rPr>
              <a:t>Path to AI</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Ease of Use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Ecosystem</a:t>
            </a:r>
            <a:endParaRPr/>
          </a:p>
        </p:txBody>
      </p:sp>
      <p:sp>
        <p:nvSpPr>
          <p:cNvPr id="76" name="Google Shape;76;p14"/>
          <p:cNvSpPr txBox="1">
            <a:spLocks noGrp="1"/>
          </p:cNvSpPr>
          <p:nvPr>
            <p:ph type="title"/>
          </p:nvPr>
        </p:nvSpPr>
        <p:spPr>
          <a:xfrm>
            <a:off x="3601798" y="365760"/>
            <a:ext cx="5548963" cy="521681"/>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Calibri"/>
              <a:buNone/>
              <a:defRPr sz="3100" b="1"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ase of Use Nav, Title, Content">
  <p:cSld name="Ease of Use Nav, Title, Content">
    <p:spTree>
      <p:nvGrpSpPr>
        <p:cNvPr id="1" name="Shape 77"/>
        <p:cNvGrpSpPr/>
        <p:nvPr/>
      </p:nvGrpSpPr>
      <p:grpSpPr>
        <a:xfrm>
          <a:off x="0" y="0"/>
          <a:ext cx="0" cy="0"/>
          <a:chOff x="0" y="0"/>
          <a:chExt cx="0" cy="0"/>
        </a:xfrm>
      </p:grpSpPr>
      <p:sp>
        <p:nvSpPr>
          <p:cNvPr id="78" name="Google Shape;78;p15"/>
          <p:cNvSpPr/>
          <p:nvPr/>
        </p:nvSpPr>
        <p:spPr>
          <a:xfrm flipH="1">
            <a:off x="1644222" y="0"/>
            <a:ext cx="165057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9" name="Google Shape;79;p15"/>
          <p:cNvSpPr txBox="1"/>
          <p:nvPr/>
        </p:nvSpPr>
        <p:spPr>
          <a:xfrm>
            <a:off x="1711819" y="139700"/>
            <a:ext cx="1525839" cy="66040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Big Scale</a:t>
            </a:r>
            <a:endParaRPr/>
          </a:p>
          <a:p>
            <a:pPr marL="0" marR="0" lvl="0" indent="0" algn="l" rtl="0">
              <a:lnSpc>
                <a:spcPct val="80000"/>
              </a:lnSpc>
              <a:spcBef>
                <a:spcPts val="0"/>
              </a:spcBef>
              <a:spcAft>
                <a:spcPts val="0"/>
              </a:spcAft>
              <a:buClr>
                <a:schemeClr val="dk1"/>
              </a:buClr>
              <a:buSzPts val="1600"/>
              <a:buFont typeface="Calibri"/>
              <a:buNone/>
            </a:pPr>
            <a:endParaRPr sz="1600" b="1">
              <a:solidFill>
                <a:schemeClr val="lt1"/>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Security</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Path to AI</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chemeClr val="lt1"/>
              </a:buClr>
              <a:buSzPts val="1600"/>
              <a:buFont typeface="Verdana"/>
              <a:buNone/>
            </a:pPr>
            <a:r>
              <a:rPr lang="cs-CZ" sz="1600" b="1">
                <a:solidFill>
                  <a:schemeClr val="lt1"/>
                </a:solidFill>
                <a:latin typeface="Verdana"/>
                <a:ea typeface="Verdana"/>
                <a:cs typeface="Verdana"/>
                <a:sym typeface="Verdana"/>
              </a:rPr>
              <a:t>Ease of Use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Ecosystem</a:t>
            </a:r>
            <a:endParaRPr/>
          </a:p>
        </p:txBody>
      </p:sp>
      <p:sp>
        <p:nvSpPr>
          <p:cNvPr id="80" name="Google Shape;80;p15"/>
          <p:cNvSpPr txBox="1">
            <a:spLocks noGrp="1"/>
          </p:cNvSpPr>
          <p:nvPr>
            <p:ph type="title"/>
          </p:nvPr>
        </p:nvSpPr>
        <p:spPr>
          <a:xfrm>
            <a:off x="3601798" y="365760"/>
            <a:ext cx="5548963" cy="521681"/>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Calibri"/>
              <a:buNone/>
              <a:defRPr sz="3100" b="1"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1" name="Google Shape;81;p15"/>
          <p:cNvSpPr txBox="1">
            <a:spLocks noGrp="1"/>
          </p:cNvSpPr>
          <p:nvPr>
            <p:ph type="body" idx="1"/>
          </p:nvPr>
        </p:nvSpPr>
        <p:spPr>
          <a:xfrm>
            <a:off x="3601099" y="1959429"/>
            <a:ext cx="5942052" cy="313932"/>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4"/>
                </a:solidFill>
                <a:latin typeface="Calibri"/>
                <a:ea typeface="Calibri"/>
                <a:cs typeface="Calibri"/>
                <a:sym typeface="Calibri"/>
              </a:defRPr>
            </a:lvl1pPr>
            <a:lvl2pPr marL="914400" marR="0" lvl="1"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Calibri"/>
                <a:ea typeface="Calibri"/>
                <a:cs typeface="Calibri"/>
                <a:sym typeface="Calibri"/>
              </a:defRPr>
            </a:lvl2pPr>
            <a:lvl3pPr marL="1371600" marR="0" lvl="2"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3pPr>
            <a:lvl4pPr marL="1828800" marR="0" lvl="3"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4pPr>
            <a:lvl5pPr marL="2286000" marR="0" lvl="4"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 name="Google Shape;82;p15"/>
          <p:cNvSpPr txBox="1">
            <a:spLocks noGrp="1"/>
          </p:cNvSpPr>
          <p:nvPr>
            <p:ph type="body" idx="2"/>
          </p:nvPr>
        </p:nvSpPr>
        <p:spPr>
          <a:xfrm>
            <a:off x="3601099" y="2468563"/>
            <a:ext cx="5942052" cy="3441700"/>
          </a:xfrm>
          <a:prstGeom prst="rect">
            <a:avLst/>
          </a:prstGeom>
          <a:noFill/>
          <a:ln>
            <a:noFill/>
          </a:ln>
        </p:spPr>
        <p:txBody>
          <a:bodyPr spcFirstLastPara="1" wrap="square" lIns="91425" tIns="91425" rIns="91425" bIns="91425" anchor="t" anchorCtr="0"/>
          <a:lstStyle>
            <a:lvl1pPr marL="457200" marR="0" lvl="0"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ase of Use Nav, Title, custom">
  <p:cSld name="Ease of Use Nav, Title, custom">
    <p:spTree>
      <p:nvGrpSpPr>
        <p:cNvPr id="1" name="Shape 83"/>
        <p:cNvGrpSpPr/>
        <p:nvPr/>
      </p:nvGrpSpPr>
      <p:grpSpPr>
        <a:xfrm>
          <a:off x="0" y="0"/>
          <a:ext cx="0" cy="0"/>
          <a:chOff x="0" y="0"/>
          <a:chExt cx="0" cy="0"/>
        </a:xfrm>
      </p:grpSpPr>
      <p:sp>
        <p:nvSpPr>
          <p:cNvPr id="84" name="Google Shape;84;p16"/>
          <p:cNvSpPr/>
          <p:nvPr/>
        </p:nvSpPr>
        <p:spPr>
          <a:xfrm flipH="1">
            <a:off x="1644222" y="0"/>
            <a:ext cx="165057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5" name="Google Shape;85;p16"/>
          <p:cNvSpPr txBox="1"/>
          <p:nvPr/>
        </p:nvSpPr>
        <p:spPr>
          <a:xfrm>
            <a:off x="1711819" y="139700"/>
            <a:ext cx="1525839" cy="66040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Big Scale</a:t>
            </a:r>
            <a:endParaRPr/>
          </a:p>
          <a:p>
            <a:pPr marL="0" marR="0" lvl="0" indent="0" algn="l" rtl="0">
              <a:lnSpc>
                <a:spcPct val="80000"/>
              </a:lnSpc>
              <a:spcBef>
                <a:spcPts val="0"/>
              </a:spcBef>
              <a:spcAft>
                <a:spcPts val="0"/>
              </a:spcAft>
              <a:buClr>
                <a:schemeClr val="dk1"/>
              </a:buClr>
              <a:buSzPts val="1600"/>
              <a:buFont typeface="Calibri"/>
              <a:buNone/>
            </a:pPr>
            <a:endParaRPr sz="1600" b="1">
              <a:solidFill>
                <a:schemeClr val="lt1"/>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Security</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Path to AI</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chemeClr val="lt1"/>
              </a:buClr>
              <a:buSzPts val="1600"/>
              <a:buFont typeface="Verdana"/>
              <a:buNone/>
            </a:pPr>
            <a:r>
              <a:rPr lang="cs-CZ" sz="1600" b="1">
                <a:solidFill>
                  <a:schemeClr val="lt1"/>
                </a:solidFill>
                <a:latin typeface="Verdana"/>
                <a:ea typeface="Verdana"/>
                <a:cs typeface="Verdana"/>
                <a:sym typeface="Verdana"/>
              </a:rPr>
              <a:t>Ease of Use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Ecosystem</a:t>
            </a:r>
            <a:endParaRPr/>
          </a:p>
        </p:txBody>
      </p:sp>
      <p:sp>
        <p:nvSpPr>
          <p:cNvPr id="86" name="Google Shape;86;p16"/>
          <p:cNvSpPr txBox="1">
            <a:spLocks noGrp="1"/>
          </p:cNvSpPr>
          <p:nvPr>
            <p:ph type="title"/>
          </p:nvPr>
        </p:nvSpPr>
        <p:spPr>
          <a:xfrm>
            <a:off x="3601798" y="365760"/>
            <a:ext cx="5548963" cy="521681"/>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Calibri"/>
              <a:buNone/>
              <a:defRPr sz="3100" b="1"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Ecosystem Nav, Title, Content">
  <p:cSld name="Ecosystem Nav, Title, Content">
    <p:spTree>
      <p:nvGrpSpPr>
        <p:cNvPr id="1" name="Shape 87"/>
        <p:cNvGrpSpPr/>
        <p:nvPr/>
      </p:nvGrpSpPr>
      <p:grpSpPr>
        <a:xfrm>
          <a:off x="0" y="0"/>
          <a:ext cx="0" cy="0"/>
          <a:chOff x="0" y="0"/>
          <a:chExt cx="0" cy="0"/>
        </a:xfrm>
      </p:grpSpPr>
      <p:sp>
        <p:nvSpPr>
          <p:cNvPr id="88" name="Google Shape;88;p17"/>
          <p:cNvSpPr/>
          <p:nvPr/>
        </p:nvSpPr>
        <p:spPr>
          <a:xfrm flipH="1">
            <a:off x="1644222" y="0"/>
            <a:ext cx="165057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9" name="Google Shape;89;p17"/>
          <p:cNvSpPr txBox="1"/>
          <p:nvPr/>
        </p:nvSpPr>
        <p:spPr>
          <a:xfrm>
            <a:off x="1711819" y="139700"/>
            <a:ext cx="1525839" cy="66040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Big Scale</a:t>
            </a:r>
            <a:endParaRPr/>
          </a:p>
          <a:p>
            <a:pPr marL="0" marR="0" lvl="0" indent="0" algn="l" rtl="0">
              <a:lnSpc>
                <a:spcPct val="80000"/>
              </a:lnSpc>
              <a:spcBef>
                <a:spcPts val="0"/>
              </a:spcBef>
              <a:spcAft>
                <a:spcPts val="0"/>
              </a:spcAft>
              <a:buClr>
                <a:schemeClr val="dk1"/>
              </a:buClr>
              <a:buSzPts val="1600"/>
              <a:buFont typeface="Calibri"/>
              <a:buNone/>
            </a:pPr>
            <a:endParaRPr sz="1600" b="1">
              <a:solidFill>
                <a:schemeClr val="lt1"/>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Security</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Path to AI</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Ease of Use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chemeClr val="lt1"/>
              </a:buClr>
              <a:buSzPts val="1600"/>
              <a:buFont typeface="Verdana"/>
              <a:buNone/>
            </a:pPr>
            <a:r>
              <a:rPr lang="cs-CZ" sz="1600" b="1">
                <a:solidFill>
                  <a:schemeClr val="lt1"/>
                </a:solidFill>
                <a:latin typeface="Verdana"/>
                <a:ea typeface="Verdana"/>
                <a:cs typeface="Verdana"/>
                <a:sym typeface="Verdana"/>
              </a:rPr>
              <a:t>Ecosystem</a:t>
            </a:r>
            <a:endParaRPr/>
          </a:p>
        </p:txBody>
      </p:sp>
      <p:sp>
        <p:nvSpPr>
          <p:cNvPr id="90" name="Google Shape;90;p17"/>
          <p:cNvSpPr txBox="1">
            <a:spLocks noGrp="1"/>
          </p:cNvSpPr>
          <p:nvPr>
            <p:ph type="title"/>
          </p:nvPr>
        </p:nvSpPr>
        <p:spPr>
          <a:xfrm>
            <a:off x="3601798" y="365760"/>
            <a:ext cx="5548963" cy="521681"/>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Calibri"/>
              <a:buNone/>
              <a:defRPr sz="3100" b="1"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 name="Google Shape;91;p17"/>
          <p:cNvSpPr txBox="1">
            <a:spLocks noGrp="1"/>
          </p:cNvSpPr>
          <p:nvPr>
            <p:ph type="body" idx="1"/>
          </p:nvPr>
        </p:nvSpPr>
        <p:spPr>
          <a:xfrm>
            <a:off x="3601099" y="1959429"/>
            <a:ext cx="5942052" cy="313932"/>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4"/>
                </a:solidFill>
                <a:latin typeface="Calibri"/>
                <a:ea typeface="Calibri"/>
                <a:cs typeface="Calibri"/>
                <a:sym typeface="Calibri"/>
              </a:defRPr>
            </a:lvl1pPr>
            <a:lvl2pPr marL="914400" marR="0" lvl="1"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Calibri"/>
                <a:ea typeface="Calibri"/>
                <a:cs typeface="Calibri"/>
                <a:sym typeface="Calibri"/>
              </a:defRPr>
            </a:lvl2pPr>
            <a:lvl3pPr marL="1371600" marR="0" lvl="2"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3pPr>
            <a:lvl4pPr marL="1828800" marR="0" lvl="3"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4pPr>
            <a:lvl5pPr marL="2286000" marR="0" lvl="4"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2" name="Google Shape;92;p17"/>
          <p:cNvSpPr txBox="1">
            <a:spLocks noGrp="1"/>
          </p:cNvSpPr>
          <p:nvPr>
            <p:ph type="body" idx="2"/>
          </p:nvPr>
        </p:nvSpPr>
        <p:spPr>
          <a:xfrm>
            <a:off x="3601099" y="2468563"/>
            <a:ext cx="5942052" cy="3441700"/>
          </a:xfrm>
          <a:prstGeom prst="rect">
            <a:avLst/>
          </a:prstGeom>
          <a:noFill/>
          <a:ln>
            <a:noFill/>
          </a:ln>
        </p:spPr>
        <p:txBody>
          <a:bodyPr spcFirstLastPara="1" wrap="square" lIns="91425" tIns="91425" rIns="91425" bIns="91425" anchor="t" anchorCtr="0"/>
          <a:lstStyle>
            <a:lvl1pPr marL="457200" marR="0" lvl="0"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cosystem Nav, Title, custom">
  <p:cSld name="Ecosystem Nav, Title, custom">
    <p:spTree>
      <p:nvGrpSpPr>
        <p:cNvPr id="1" name="Shape 93"/>
        <p:cNvGrpSpPr/>
        <p:nvPr/>
      </p:nvGrpSpPr>
      <p:grpSpPr>
        <a:xfrm>
          <a:off x="0" y="0"/>
          <a:ext cx="0" cy="0"/>
          <a:chOff x="0" y="0"/>
          <a:chExt cx="0" cy="0"/>
        </a:xfrm>
      </p:grpSpPr>
      <p:sp>
        <p:nvSpPr>
          <p:cNvPr id="94" name="Google Shape;94;p18"/>
          <p:cNvSpPr/>
          <p:nvPr/>
        </p:nvSpPr>
        <p:spPr>
          <a:xfrm flipH="1">
            <a:off x="1644222" y="0"/>
            <a:ext cx="165057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5" name="Google Shape;95;p18"/>
          <p:cNvSpPr txBox="1"/>
          <p:nvPr/>
        </p:nvSpPr>
        <p:spPr>
          <a:xfrm>
            <a:off x="1711819" y="139700"/>
            <a:ext cx="1525839" cy="66040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Big Scale</a:t>
            </a:r>
            <a:endParaRPr/>
          </a:p>
          <a:p>
            <a:pPr marL="0" marR="0" lvl="0" indent="0" algn="l" rtl="0">
              <a:lnSpc>
                <a:spcPct val="80000"/>
              </a:lnSpc>
              <a:spcBef>
                <a:spcPts val="0"/>
              </a:spcBef>
              <a:spcAft>
                <a:spcPts val="0"/>
              </a:spcAft>
              <a:buClr>
                <a:schemeClr val="dk1"/>
              </a:buClr>
              <a:buSzPts val="1600"/>
              <a:buFont typeface="Calibri"/>
              <a:buNone/>
            </a:pPr>
            <a:endParaRPr sz="1600" b="1">
              <a:solidFill>
                <a:schemeClr val="lt1"/>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Security</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Path to AI</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Ease of Use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chemeClr val="lt1"/>
              </a:buClr>
              <a:buSzPts val="1600"/>
              <a:buFont typeface="Verdana"/>
              <a:buNone/>
            </a:pPr>
            <a:r>
              <a:rPr lang="cs-CZ" sz="1600" b="1">
                <a:solidFill>
                  <a:schemeClr val="lt1"/>
                </a:solidFill>
                <a:latin typeface="Verdana"/>
                <a:ea typeface="Verdana"/>
                <a:cs typeface="Verdana"/>
                <a:sym typeface="Verdana"/>
              </a:rPr>
              <a:t>Ecosystem</a:t>
            </a:r>
            <a:endParaRPr/>
          </a:p>
        </p:txBody>
      </p:sp>
      <p:sp>
        <p:nvSpPr>
          <p:cNvPr id="96" name="Google Shape;96;p18"/>
          <p:cNvSpPr txBox="1">
            <a:spLocks noGrp="1"/>
          </p:cNvSpPr>
          <p:nvPr>
            <p:ph type="title"/>
          </p:nvPr>
        </p:nvSpPr>
        <p:spPr>
          <a:xfrm>
            <a:off x="3601798" y="365760"/>
            <a:ext cx="5548963" cy="521681"/>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Calibri"/>
              <a:buNone/>
              <a:defRPr sz="3100" b="1"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se Study layout">
  <p:cSld name="Case Study layout">
    <p:spTree>
      <p:nvGrpSpPr>
        <p:cNvPr id="1" name="Shape 97"/>
        <p:cNvGrpSpPr/>
        <p:nvPr/>
      </p:nvGrpSpPr>
      <p:grpSpPr>
        <a:xfrm>
          <a:off x="0" y="0"/>
          <a:ext cx="0" cy="0"/>
          <a:chOff x="0" y="0"/>
          <a:chExt cx="0" cy="0"/>
        </a:xfrm>
      </p:grpSpPr>
      <p:cxnSp>
        <p:nvCxnSpPr>
          <p:cNvPr id="98" name="Google Shape;98;p19"/>
          <p:cNvCxnSpPr/>
          <p:nvPr/>
        </p:nvCxnSpPr>
        <p:spPr>
          <a:xfrm rot="10800000">
            <a:off x="7395068" y="1177377"/>
            <a:ext cx="0" cy="4736346"/>
          </a:xfrm>
          <a:prstGeom prst="straightConnector1">
            <a:avLst/>
          </a:prstGeom>
          <a:noFill/>
          <a:ln w="19050" cap="rnd" cmpd="sng">
            <a:solidFill>
              <a:schemeClr val="accent2"/>
            </a:solidFill>
            <a:prstDash val="dot"/>
            <a:round/>
            <a:headEnd type="none" w="sm" len="sm"/>
            <a:tailEnd type="none" w="sm" len="sm"/>
          </a:ln>
        </p:spPr>
      </p:cxnSp>
      <p:cxnSp>
        <p:nvCxnSpPr>
          <p:cNvPr id="99" name="Google Shape;99;p19"/>
          <p:cNvCxnSpPr/>
          <p:nvPr/>
        </p:nvCxnSpPr>
        <p:spPr>
          <a:xfrm>
            <a:off x="2107652" y="2769575"/>
            <a:ext cx="5278650" cy="0"/>
          </a:xfrm>
          <a:prstGeom prst="straightConnector1">
            <a:avLst/>
          </a:prstGeom>
          <a:noFill/>
          <a:ln w="19050" cap="rnd" cmpd="sng">
            <a:solidFill>
              <a:schemeClr val="accent2"/>
            </a:solidFill>
            <a:prstDash val="dot"/>
            <a:round/>
            <a:headEnd type="none" w="sm" len="sm"/>
            <a:tailEnd type="none" w="sm" len="sm"/>
          </a:ln>
        </p:spPr>
      </p:cxnSp>
      <p:sp>
        <p:nvSpPr>
          <p:cNvPr id="100" name="Google Shape;100;p19"/>
          <p:cNvSpPr>
            <a:spLocks noGrp="1"/>
          </p:cNvSpPr>
          <p:nvPr>
            <p:ph type="pic" idx="2"/>
          </p:nvPr>
        </p:nvSpPr>
        <p:spPr>
          <a:xfrm>
            <a:off x="2107651" y="989013"/>
            <a:ext cx="5069154" cy="1568450"/>
          </a:xfrm>
          <a:prstGeom prst="rect">
            <a:avLst/>
          </a:prstGeom>
          <a:solidFill>
            <a:srgbClr val="BFBFBF"/>
          </a:solidFill>
          <a:ln>
            <a:noFill/>
          </a:ln>
        </p:spPr>
        <p:txBody>
          <a:bodyPr spcFirstLastPara="1" wrap="square" lIns="91425" tIns="91425" rIns="91425" bIns="91425" anchor="t" anchorCtr="0"/>
          <a:lstStyle>
            <a:lvl1pPr marR="0" lvl="0" algn="ctr"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Calibri"/>
                <a:ea typeface="Calibri"/>
                <a:cs typeface="Calibri"/>
                <a:sym typeface="Calibri"/>
              </a:defRPr>
            </a:lvl1pPr>
            <a:lvl2pPr marR="0" lvl="1"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2pPr>
            <a:lvl3pPr marR="0" lvl="2"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3pPr>
            <a:lvl4pPr marR="0" lvl="3"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4pPr>
            <a:lvl5pPr marR="0" lvl="4"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1" name="Google Shape;101;p19"/>
          <p:cNvSpPr txBox="1">
            <a:spLocks noGrp="1"/>
          </p:cNvSpPr>
          <p:nvPr>
            <p:ph type="body" idx="1"/>
          </p:nvPr>
        </p:nvSpPr>
        <p:spPr>
          <a:xfrm>
            <a:off x="2005551" y="2998310"/>
            <a:ext cx="5171256" cy="1893887"/>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Calibri"/>
                <a:ea typeface="Calibri"/>
                <a:cs typeface="Calibri"/>
                <a:sym typeface="Calibri"/>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Title, custom">
  <p:cSld name="Main, Title, custom">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2047722" y="365761"/>
            <a:ext cx="5548963" cy="521681"/>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Calibri"/>
              <a:buNone/>
              <a:defRPr sz="3100" b="1"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Divider w/photo">
  <p:cSld name="Divider w/photo">
    <p:spTree>
      <p:nvGrpSpPr>
        <p:cNvPr id="1" name="Shape 23"/>
        <p:cNvGrpSpPr/>
        <p:nvPr/>
      </p:nvGrpSpPr>
      <p:grpSpPr>
        <a:xfrm>
          <a:off x="0" y="0"/>
          <a:ext cx="0" cy="0"/>
          <a:chOff x="0" y="0"/>
          <a:chExt cx="0" cy="0"/>
        </a:xfrm>
      </p:grpSpPr>
      <p:sp>
        <p:nvSpPr>
          <p:cNvPr id="24" name="Google Shape;24;p3"/>
          <p:cNvSpPr txBox="1">
            <a:spLocks noGrp="1"/>
          </p:cNvSpPr>
          <p:nvPr>
            <p:ph type="body" idx="1"/>
          </p:nvPr>
        </p:nvSpPr>
        <p:spPr>
          <a:xfrm>
            <a:off x="2261599" y="3024141"/>
            <a:ext cx="8449650" cy="683264"/>
          </a:xfrm>
          <a:prstGeom prst="rect">
            <a:avLst/>
          </a:prstGeom>
          <a:noFill/>
          <a:ln>
            <a:noFill/>
          </a:ln>
        </p:spPr>
        <p:txBody>
          <a:bodyPr spcFirstLastPara="1" wrap="square" lIns="91425" tIns="91425" rIns="91425" bIns="91425" anchor="b" anchorCtr="0"/>
          <a:lstStyle>
            <a:lvl1pPr marL="457200" marR="0" lvl="0" indent="-228600" algn="l" rtl="0">
              <a:lnSpc>
                <a:spcPct val="120000"/>
              </a:lnSpc>
              <a:spcBef>
                <a:spcPts val="1000"/>
              </a:spcBef>
              <a:spcAft>
                <a:spcPts val="0"/>
              </a:spcAft>
              <a:buClr>
                <a:schemeClr val="accent5"/>
              </a:buClr>
              <a:buSzPts val="3200"/>
              <a:buFont typeface="Verdana"/>
              <a:buNone/>
              <a:defRPr sz="3200" b="1" i="0" u="none" strike="noStrike" cap="none">
                <a:solidFill>
                  <a:schemeClr val="lt1"/>
                </a:solidFill>
                <a:latin typeface="Calibri"/>
                <a:ea typeface="Calibri"/>
                <a:cs typeface="Calibri"/>
                <a:sym typeface="Calibri"/>
              </a:defRPr>
            </a:lvl1pPr>
            <a:lvl2pPr marL="914400" marR="0" lvl="1" indent="-228600" algn="l" rtl="0">
              <a:lnSpc>
                <a:spcPct val="120000"/>
              </a:lnSpc>
              <a:spcBef>
                <a:spcPts val="1000"/>
              </a:spcBef>
              <a:spcAft>
                <a:spcPts val="0"/>
              </a:spcAft>
              <a:buClr>
                <a:schemeClr val="accent5"/>
              </a:buClr>
              <a:buSzPts val="1400"/>
              <a:buFont typeface="Verdana"/>
              <a:buNone/>
              <a:defRPr sz="1400" b="1" i="0" u="none" strike="noStrike" cap="none">
                <a:solidFill>
                  <a:schemeClr val="lt1"/>
                </a:solidFill>
                <a:latin typeface="Calibri"/>
                <a:ea typeface="Calibri"/>
                <a:cs typeface="Calibri"/>
                <a:sym typeface="Calibri"/>
              </a:defRPr>
            </a:lvl2pPr>
            <a:lvl3pPr marL="1371600" marR="0" lvl="2" indent="-228600" algn="l" rtl="0">
              <a:lnSpc>
                <a:spcPct val="120000"/>
              </a:lnSpc>
              <a:spcBef>
                <a:spcPts val="1000"/>
              </a:spcBef>
              <a:spcAft>
                <a:spcPts val="0"/>
              </a:spcAft>
              <a:buClr>
                <a:schemeClr val="accent5"/>
              </a:buClr>
              <a:buSzPts val="1200"/>
              <a:buFont typeface="Verdana"/>
              <a:buNone/>
              <a:defRPr sz="1200" b="1" i="0" u="none" strike="noStrike" cap="none">
                <a:solidFill>
                  <a:schemeClr val="lt1"/>
                </a:solidFill>
                <a:latin typeface="Calibri"/>
                <a:ea typeface="Calibri"/>
                <a:cs typeface="Calibri"/>
                <a:sym typeface="Calibri"/>
              </a:defRPr>
            </a:lvl3pPr>
            <a:lvl4pPr marL="1828800" marR="0" lvl="3" indent="-228600" algn="l" rtl="0">
              <a:lnSpc>
                <a:spcPct val="120000"/>
              </a:lnSpc>
              <a:spcBef>
                <a:spcPts val="1000"/>
              </a:spcBef>
              <a:spcAft>
                <a:spcPts val="0"/>
              </a:spcAft>
              <a:buClr>
                <a:schemeClr val="accent5"/>
              </a:buClr>
              <a:buSzPts val="1200"/>
              <a:buFont typeface="Verdana"/>
              <a:buNone/>
              <a:defRPr sz="1200" b="1" i="0" u="none" strike="noStrike" cap="none">
                <a:solidFill>
                  <a:schemeClr val="lt1"/>
                </a:solidFill>
                <a:latin typeface="Calibri"/>
                <a:ea typeface="Calibri"/>
                <a:cs typeface="Calibri"/>
                <a:sym typeface="Calibri"/>
              </a:defRPr>
            </a:lvl4pPr>
            <a:lvl5pPr marL="2286000" marR="0" lvl="4" indent="-228600" algn="l" rtl="0">
              <a:lnSpc>
                <a:spcPct val="120000"/>
              </a:lnSpc>
              <a:spcBef>
                <a:spcPts val="1000"/>
              </a:spcBef>
              <a:spcAft>
                <a:spcPts val="0"/>
              </a:spcAft>
              <a:buClr>
                <a:schemeClr val="accent5"/>
              </a:buClr>
              <a:buSzPts val="1200"/>
              <a:buFont typeface="Verdana"/>
              <a:buNone/>
              <a:defRPr sz="1200" b="1"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a:spLocks noGrp="1"/>
          </p:cNvSpPr>
          <p:nvPr>
            <p:ph type="pic" idx="2"/>
          </p:nvPr>
        </p:nvSpPr>
        <p:spPr>
          <a:xfrm>
            <a:off x="0" y="0"/>
            <a:ext cx="12188825" cy="6858000"/>
          </a:xfrm>
          <a:prstGeom prst="rect">
            <a:avLst/>
          </a:prstGeom>
          <a:solidFill>
            <a:schemeClr val="accent1"/>
          </a:solidFill>
          <a:ln>
            <a:noFill/>
          </a:ln>
        </p:spPr>
        <p:txBody>
          <a:bodyPr spcFirstLastPara="1" wrap="square" lIns="91425" tIns="91425" rIns="91425" bIns="91425" anchor="t" anchorCtr="0"/>
          <a:lstStyle>
            <a:lvl1pPr marR="0" lvl="0" algn="ctr" rtl="0">
              <a:lnSpc>
                <a:spcPct val="120000"/>
              </a:lnSpc>
              <a:spcBef>
                <a:spcPts val="1000"/>
              </a:spcBef>
              <a:spcAft>
                <a:spcPts val="0"/>
              </a:spcAft>
              <a:buClr>
                <a:schemeClr val="accent5"/>
              </a:buClr>
              <a:buSzPts val="1400"/>
              <a:buFont typeface="Verdana"/>
              <a:buNone/>
              <a:defRPr sz="1400" b="1" i="0" u="none" strike="noStrike" cap="none">
                <a:solidFill>
                  <a:schemeClr val="lt1"/>
                </a:solidFill>
                <a:latin typeface="Calibri"/>
                <a:ea typeface="Calibri"/>
                <a:cs typeface="Calibri"/>
                <a:sym typeface="Calibri"/>
              </a:defRPr>
            </a:lvl1pPr>
            <a:lvl2pPr marR="0" lvl="1"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2pPr>
            <a:lvl3pPr marR="0" lvl="2"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3pPr>
            <a:lvl4pPr marR="0" lvl="3"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4pPr>
            <a:lvl5pPr marR="0" lvl="4"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Title, 3-column content">
  <p:cSld name="Main, Title, 3-column content">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2047722" y="365761"/>
            <a:ext cx="5548963" cy="521681"/>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Calibri"/>
              <a:buNone/>
              <a:defRPr sz="3100" b="1"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6" name="Google Shape;106;p21"/>
          <p:cNvSpPr txBox="1">
            <a:spLocks noGrp="1"/>
          </p:cNvSpPr>
          <p:nvPr>
            <p:ph type="body" idx="1"/>
          </p:nvPr>
        </p:nvSpPr>
        <p:spPr>
          <a:xfrm>
            <a:off x="2153592" y="3989821"/>
            <a:ext cx="2752086" cy="2061507"/>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Calibri"/>
                <a:ea typeface="Calibri"/>
                <a:cs typeface="Calibri"/>
                <a:sym typeface="Calibri"/>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7" name="Google Shape;107;p21"/>
          <p:cNvSpPr txBox="1">
            <a:spLocks noGrp="1"/>
          </p:cNvSpPr>
          <p:nvPr>
            <p:ph type="body" idx="2"/>
          </p:nvPr>
        </p:nvSpPr>
        <p:spPr>
          <a:xfrm>
            <a:off x="5155114" y="3989821"/>
            <a:ext cx="2752086" cy="2061507"/>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Calibri"/>
                <a:ea typeface="Calibri"/>
                <a:cs typeface="Calibri"/>
                <a:sym typeface="Calibri"/>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8" name="Google Shape;108;p21"/>
          <p:cNvSpPr txBox="1">
            <a:spLocks noGrp="1"/>
          </p:cNvSpPr>
          <p:nvPr>
            <p:ph type="body" idx="3"/>
          </p:nvPr>
        </p:nvSpPr>
        <p:spPr>
          <a:xfrm>
            <a:off x="8142052" y="3989821"/>
            <a:ext cx="2752086" cy="2061507"/>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Calibri"/>
                <a:ea typeface="Calibri"/>
                <a:cs typeface="Calibri"/>
                <a:sym typeface="Calibri"/>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9" name="Google Shape;109;p21"/>
          <p:cNvSpPr txBox="1">
            <a:spLocks noGrp="1"/>
          </p:cNvSpPr>
          <p:nvPr>
            <p:ph type="body" idx="4"/>
          </p:nvPr>
        </p:nvSpPr>
        <p:spPr>
          <a:xfrm>
            <a:off x="2153592" y="3364150"/>
            <a:ext cx="2752086" cy="590931"/>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800"/>
              <a:buFont typeface="Verdana"/>
              <a:buNone/>
              <a:defRPr sz="1800" b="1" i="0" u="none" strike="noStrike" cap="none">
                <a:solidFill>
                  <a:schemeClr val="accent4"/>
                </a:solidFill>
                <a:latin typeface="Verdana"/>
                <a:ea typeface="Verdana"/>
                <a:cs typeface="Verdana"/>
                <a:sym typeface="Verdana"/>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0" name="Google Shape;110;p21"/>
          <p:cNvSpPr txBox="1">
            <a:spLocks noGrp="1"/>
          </p:cNvSpPr>
          <p:nvPr>
            <p:ph type="body" idx="5"/>
          </p:nvPr>
        </p:nvSpPr>
        <p:spPr>
          <a:xfrm>
            <a:off x="5155114" y="3364150"/>
            <a:ext cx="2752086" cy="590931"/>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800"/>
              <a:buFont typeface="Verdana"/>
              <a:buNone/>
              <a:defRPr sz="1800" b="1" i="0" u="none" strike="noStrike" cap="none">
                <a:solidFill>
                  <a:schemeClr val="accent4"/>
                </a:solidFill>
                <a:latin typeface="Verdana"/>
                <a:ea typeface="Verdana"/>
                <a:cs typeface="Verdana"/>
                <a:sym typeface="Verdana"/>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1" name="Google Shape;111;p21"/>
          <p:cNvSpPr txBox="1">
            <a:spLocks noGrp="1"/>
          </p:cNvSpPr>
          <p:nvPr>
            <p:ph type="body" idx="6"/>
          </p:nvPr>
        </p:nvSpPr>
        <p:spPr>
          <a:xfrm>
            <a:off x="8142052" y="3364150"/>
            <a:ext cx="2752086" cy="590931"/>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800"/>
              <a:buFont typeface="Verdana"/>
              <a:buNone/>
              <a:defRPr sz="1800" b="1" i="0" u="none" strike="noStrike" cap="none">
                <a:solidFill>
                  <a:schemeClr val="accent4"/>
                </a:solidFill>
                <a:latin typeface="Verdana"/>
                <a:ea typeface="Verdana"/>
                <a:cs typeface="Verdana"/>
                <a:sym typeface="Verdana"/>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112" name="Google Shape;112;p21"/>
          <p:cNvCxnSpPr/>
          <p:nvPr/>
        </p:nvCxnSpPr>
        <p:spPr>
          <a:xfrm rot="10800000">
            <a:off x="5013539" y="2385003"/>
            <a:ext cx="0" cy="3691844"/>
          </a:xfrm>
          <a:prstGeom prst="straightConnector1">
            <a:avLst/>
          </a:prstGeom>
          <a:noFill/>
          <a:ln w="19050" cap="rnd" cmpd="sng">
            <a:solidFill>
              <a:schemeClr val="accent2"/>
            </a:solidFill>
            <a:prstDash val="dot"/>
            <a:round/>
            <a:headEnd type="none" w="sm" len="sm"/>
            <a:tailEnd type="none" w="sm" len="sm"/>
          </a:ln>
        </p:spPr>
      </p:cxnSp>
      <p:cxnSp>
        <p:nvCxnSpPr>
          <p:cNvPr id="113" name="Google Shape;113;p21"/>
          <p:cNvCxnSpPr/>
          <p:nvPr/>
        </p:nvCxnSpPr>
        <p:spPr>
          <a:xfrm rot="10800000">
            <a:off x="8022656" y="2385003"/>
            <a:ext cx="0" cy="3691844"/>
          </a:xfrm>
          <a:prstGeom prst="straightConnector1">
            <a:avLst/>
          </a:prstGeom>
          <a:noFill/>
          <a:ln w="19050" cap="rnd" cmpd="sng">
            <a:solidFill>
              <a:schemeClr val="accent2"/>
            </a:solidFill>
            <a:prstDash val="dot"/>
            <a:round/>
            <a:headEnd type="none" w="sm" len="sm"/>
            <a:tailEnd type="none" w="sm" len="sm"/>
          </a:ln>
        </p:spPr>
      </p:cxnSp>
      <p:sp>
        <p:nvSpPr>
          <p:cNvPr id="114" name="Google Shape;114;p21"/>
          <p:cNvSpPr txBox="1">
            <a:spLocks noGrp="1"/>
          </p:cNvSpPr>
          <p:nvPr>
            <p:ph type="body" idx="7"/>
          </p:nvPr>
        </p:nvSpPr>
        <p:spPr>
          <a:xfrm>
            <a:off x="2154040" y="2358301"/>
            <a:ext cx="2752008" cy="150502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accent5"/>
              </a:buClr>
              <a:buSzPts val="3400"/>
              <a:buFont typeface="Verdana"/>
              <a:buNone/>
              <a:defRPr sz="3400" b="1" i="0" u="none" strike="noStrike" cap="none">
                <a:solidFill>
                  <a:schemeClr val="accent4"/>
                </a:solidFill>
                <a:latin typeface="Calibri"/>
                <a:ea typeface="Calibri"/>
                <a:cs typeface="Calibri"/>
                <a:sym typeface="Calibri"/>
              </a:defRPr>
            </a:lvl1pPr>
            <a:lvl2pPr marL="914400" marR="0" lvl="1"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Calibri"/>
                <a:ea typeface="Calibri"/>
                <a:cs typeface="Calibri"/>
                <a:sym typeface="Calibri"/>
              </a:defRPr>
            </a:lvl2pPr>
            <a:lvl3pPr marL="1371600" marR="0" lvl="2"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3pPr>
            <a:lvl4pPr marL="1828800" marR="0" lvl="3"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4pPr>
            <a:lvl5pPr marL="2286000" marR="0" lvl="4"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5" name="Google Shape;115;p21"/>
          <p:cNvSpPr txBox="1">
            <a:spLocks noGrp="1"/>
          </p:cNvSpPr>
          <p:nvPr>
            <p:ph type="body" idx="8"/>
          </p:nvPr>
        </p:nvSpPr>
        <p:spPr>
          <a:xfrm>
            <a:off x="5177370" y="2358301"/>
            <a:ext cx="2752008" cy="150502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accent5"/>
              </a:buClr>
              <a:buSzPts val="3400"/>
              <a:buFont typeface="Verdana"/>
              <a:buNone/>
              <a:defRPr sz="3400" b="1" i="0" u="none" strike="noStrike" cap="none">
                <a:solidFill>
                  <a:schemeClr val="accent4"/>
                </a:solidFill>
                <a:latin typeface="Calibri"/>
                <a:ea typeface="Calibri"/>
                <a:cs typeface="Calibri"/>
                <a:sym typeface="Calibri"/>
              </a:defRPr>
            </a:lvl1pPr>
            <a:lvl2pPr marL="914400" marR="0" lvl="1"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Calibri"/>
                <a:ea typeface="Calibri"/>
                <a:cs typeface="Calibri"/>
                <a:sym typeface="Calibri"/>
              </a:defRPr>
            </a:lvl2pPr>
            <a:lvl3pPr marL="1371600" marR="0" lvl="2"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3pPr>
            <a:lvl4pPr marL="1828800" marR="0" lvl="3"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4pPr>
            <a:lvl5pPr marL="2286000" marR="0" lvl="4"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6" name="Google Shape;116;p21"/>
          <p:cNvSpPr txBox="1">
            <a:spLocks noGrp="1"/>
          </p:cNvSpPr>
          <p:nvPr>
            <p:ph type="body" idx="9"/>
          </p:nvPr>
        </p:nvSpPr>
        <p:spPr>
          <a:xfrm>
            <a:off x="8142054" y="2358301"/>
            <a:ext cx="2752008" cy="150502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accent5"/>
              </a:buClr>
              <a:buSzPts val="3400"/>
              <a:buFont typeface="Verdana"/>
              <a:buNone/>
              <a:defRPr sz="3400" b="1" i="0" u="none" strike="noStrike" cap="none">
                <a:solidFill>
                  <a:schemeClr val="accent4"/>
                </a:solidFill>
                <a:latin typeface="Calibri"/>
                <a:ea typeface="Calibri"/>
                <a:cs typeface="Calibri"/>
                <a:sym typeface="Calibri"/>
              </a:defRPr>
            </a:lvl1pPr>
            <a:lvl2pPr marL="914400" marR="0" lvl="1"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Calibri"/>
                <a:ea typeface="Calibri"/>
                <a:cs typeface="Calibri"/>
                <a:sym typeface="Calibri"/>
              </a:defRPr>
            </a:lvl2pPr>
            <a:lvl3pPr marL="1371600" marR="0" lvl="2"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3pPr>
            <a:lvl4pPr marL="1828800" marR="0" lvl="3"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4pPr>
            <a:lvl5pPr marL="2286000" marR="0" lvl="4"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Title, subtitle, custom">
  <p:cSld name="Main Title, subtitle, custom">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2047722" y="365760"/>
            <a:ext cx="5548963" cy="521681"/>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Calibri"/>
              <a:buNone/>
              <a:defRPr sz="3100" b="1"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9" name="Google Shape;119;p22"/>
          <p:cNvSpPr txBox="1">
            <a:spLocks noGrp="1"/>
          </p:cNvSpPr>
          <p:nvPr>
            <p:ph type="body" idx="1"/>
          </p:nvPr>
        </p:nvSpPr>
        <p:spPr>
          <a:xfrm>
            <a:off x="2102285" y="1396687"/>
            <a:ext cx="5233257" cy="941564"/>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0"/>
              </a:spcBef>
              <a:spcAft>
                <a:spcPts val="0"/>
              </a:spcAft>
              <a:buClr>
                <a:schemeClr val="accent5"/>
              </a:buClr>
              <a:buSzPts val="1800"/>
              <a:buFont typeface="Verdana"/>
              <a:buNone/>
              <a:defRPr sz="1800" b="1" i="0" u="none" strike="noStrike" cap="none">
                <a:solidFill>
                  <a:srgbClr val="7DB5CF"/>
                </a:solidFill>
                <a:latin typeface="Calibri"/>
                <a:ea typeface="Calibri"/>
                <a:cs typeface="Calibri"/>
                <a:sym typeface="Calibri"/>
              </a:defRPr>
            </a:lvl1pPr>
            <a:lvl2pPr marL="914400" marR="0" lvl="1"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2"/>
                </a:solidFill>
                <a:latin typeface="Calibri"/>
                <a:ea typeface="Calibri"/>
                <a:cs typeface="Calibri"/>
                <a:sym typeface="Calibri"/>
              </a:defRPr>
            </a:lvl2pPr>
            <a:lvl3pPr marL="1371600" marR="0" lvl="2"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2"/>
                </a:solidFill>
                <a:latin typeface="Calibri"/>
                <a:ea typeface="Calibri"/>
                <a:cs typeface="Calibri"/>
                <a:sym typeface="Calibri"/>
              </a:defRPr>
            </a:lvl3pPr>
            <a:lvl4pPr marL="1828800" marR="0" lvl="3"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2"/>
                </a:solidFill>
                <a:latin typeface="Calibri"/>
                <a:ea typeface="Calibri"/>
                <a:cs typeface="Calibri"/>
                <a:sym typeface="Calibri"/>
              </a:defRPr>
            </a:lvl4pPr>
            <a:lvl5pPr marL="2286000" marR="0" lvl="4"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2"/>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Rope Background">
  <p:cSld name="1_Rope Background">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a:stretch/>
        </p:blipFill>
        <p:spPr>
          <a:xfrm>
            <a:off x="0" y="0"/>
            <a:ext cx="12188825" cy="6858000"/>
          </a:xfrm>
          <a:prstGeom prst="rect">
            <a:avLst/>
          </a:prstGeom>
          <a:noFill/>
          <a:ln>
            <a:noFill/>
          </a:ln>
        </p:spPr>
      </p:pic>
      <p:sp>
        <p:nvSpPr>
          <p:cNvPr id="122" name="Google Shape;122;p23"/>
          <p:cNvSpPr/>
          <p:nvPr/>
        </p:nvSpPr>
        <p:spPr>
          <a:xfrm flipH="1">
            <a:off x="0" y="0"/>
            <a:ext cx="12188825" cy="6858000"/>
          </a:xfrm>
          <a:prstGeom prst="rect">
            <a:avLst/>
          </a:prstGeom>
          <a:solidFill>
            <a:srgbClr val="1A5585">
              <a:alpha val="5294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123" name="Google Shape;123;p23" descr="rope.png"/>
          <p:cNvPicPr preferRelativeResize="0"/>
          <p:nvPr/>
        </p:nvPicPr>
        <p:blipFill rotWithShape="1">
          <a:blip r:embed="rId3">
            <a:alphaModFix/>
          </a:blip>
          <a:srcRect/>
          <a:stretch/>
        </p:blipFill>
        <p:spPr>
          <a:xfrm>
            <a:off x="1625175" y="2336798"/>
            <a:ext cx="10654254" cy="2169886"/>
          </a:xfrm>
          <a:prstGeom prst="rect">
            <a:avLst/>
          </a:prstGeom>
          <a:noFill/>
          <a:ln>
            <a:noFill/>
          </a:ln>
        </p:spPr>
      </p:pic>
      <p:sp>
        <p:nvSpPr>
          <p:cNvPr id="124" name="Google Shape;124;p23"/>
          <p:cNvSpPr txBox="1">
            <a:spLocks noGrp="1"/>
          </p:cNvSpPr>
          <p:nvPr>
            <p:ph type="title"/>
          </p:nvPr>
        </p:nvSpPr>
        <p:spPr>
          <a:xfrm>
            <a:off x="2046668" y="365761"/>
            <a:ext cx="4156573" cy="9510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lt1"/>
              </a:buClr>
              <a:buSzPts val="3100"/>
              <a:buFont typeface="Calibri"/>
              <a:buNone/>
              <a:defRPr sz="3100" b="1"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5" name="Google Shape;125;p23"/>
          <p:cNvSpPr txBox="1"/>
          <p:nvPr/>
        </p:nvSpPr>
        <p:spPr>
          <a:xfrm>
            <a:off x="7435331" y="292101"/>
            <a:ext cx="4424798" cy="42707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9CC8EB"/>
              </a:buClr>
              <a:buSzPts val="1200"/>
              <a:buFont typeface="Verdana"/>
              <a:buNone/>
            </a:pPr>
            <a:r>
              <a:rPr lang="cs-CZ" sz="1200" b="1">
                <a:solidFill>
                  <a:srgbClr val="9CC8EB"/>
                </a:solidFill>
                <a:latin typeface="Verdana"/>
                <a:ea typeface="Verdana"/>
                <a:cs typeface="Verdana"/>
                <a:sym typeface="Verdana"/>
              </a:rPr>
              <a:t>The Leading Enterprise RPA Platform</a:t>
            </a:r>
            <a:endParaRPr/>
          </a:p>
        </p:txBody>
      </p:sp>
      <p:sp>
        <p:nvSpPr>
          <p:cNvPr id="126" name="Google Shape;126;p23"/>
          <p:cNvSpPr txBox="1"/>
          <p:nvPr/>
        </p:nvSpPr>
        <p:spPr>
          <a:xfrm>
            <a:off x="2080921" y="2527298"/>
            <a:ext cx="1525839" cy="1819728"/>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1600"/>
              <a:buFont typeface="Calibri"/>
              <a:buNone/>
            </a:pPr>
            <a:r>
              <a:rPr lang="cs-CZ" sz="1600" b="1">
                <a:solidFill>
                  <a:schemeClr val="lt1"/>
                </a:solidFill>
                <a:latin typeface="Calibri"/>
                <a:ea typeface="Calibri"/>
                <a:cs typeface="Calibri"/>
                <a:sym typeface="Calibri"/>
              </a:rPr>
              <a:t>Big Scale</a:t>
            </a:r>
            <a:endParaRPr/>
          </a:p>
          <a:p>
            <a:pPr marL="0" marR="0" lvl="0" indent="0" algn="l" rtl="0">
              <a:lnSpc>
                <a:spcPct val="80000"/>
              </a:lnSpc>
              <a:spcBef>
                <a:spcPts val="0"/>
              </a:spcBef>
              <a:spcAft>
                <a:spcPts val="0"/>
              </a:spcAft>
              <a:buClr>
                <a:schemeClr val="dk1"/>
              </a:buClr>
              <a:buSzPts val="1600"/>
              <a:buFont typeface="Calibri"/>
              <a:buNone/>
            </a:pPr>
            <a:endParaRPr sz="1600" b="1">
              <a:solidFill>
                <a:schemeClr val="lt1"/>
              </a:solidFill>
              <a:latin typeface="Calibri"/>
              <a:ea typeface="Calibri"/>
              <a:cs typeface="Calibri"/>
              <a:sym typeface="Calibri"/>
            </a:endParaRPr>
          </a:p>
          <a:p>
            <a:pPr marL="0" marR="0" lvl="0" indent="0" algn="l" rtl="0">
              <a:lnSpc>
                <a:spcPct val="80000"/>
              </a:lnSpc>
              <a:spcBef>
                <a:spcPts val="0"/>
              </a:spcBef>
              <a:spcAft>
                <a:spcPts val="0"/>
              </a:spcAft>
              <a:buClr>
                <a:schemeClr val="lt1"/>
              </a:buClr>
              <a:buSzPts val="1600"/>
              <a:buFont typeface="Calibri"/>
              <a:buNone/>
            </a:pPr>
            <a:r>
              <a:rPr lang="cs-CZ" sz="1600" b="1">
                <a:solidFill>
                  <a:schemeClr val="lt1"/>
                </a:solidFill>
                <a:latin typeface="Calibri"/>
                <a:ea typeface="Calibri"/>
                <a:cs typeface="Calibri"/>
                <a:sym typeface="Calibri"/>
              </a:rPr>
              <a:t>Security</a:t>
            </a:r>
            <a:endParaRPr/>
          </a:p>
          <a:p>
            <a:pPr marL="0" marR="0" lvl="0" indent="0" algn="l" rtl="0">
              <a:lnSpc>
                <a:spcPct val="80000"/>
              </a:lnSpc>
              <a:spcBef>
                <a:spcPts val="0"/>
              </a:spcBef>
              <a:spcAft>
                <a:spcPts val="0"/>
              </a:spcAft>
              <a:buClr>
                <a:schemeClr val="dk1"/>
              </a:buClr>
              <a:buSzPts val="1600"/>
              <a:buFont typeface="Calibri"/>
              <a:buNone/>
            </a:pPr>
            <a:endParaRPr sz="1600" b="1">
              <a:solidFill>
                <a:schemeClr val="lt1"/>
              </a:solidFill>
              <a:latin typeface="Calibri"/>
              <a:ea typeface="Calibri"/>
              <a:cs typeface="Calibri"/>
              <a:sym typeface="Calibri"/>
            </a:endParaRPr>
          </a:p>
          <a:p>
            <a:pPr marL="0" marR="0" lvl="0" indent="0" algn="l" rtl="0">
              <a:lnSpc>
                <a:spcPct val="80000"/>
              </a:lnSpc>
              <a:spcBef>
                <a:spcPts val="0"/>
              </a:spcBef>
              <a:spcAft>
                <a:spcPts val="0"/>
              </a:spcAft>
              <a:buClr>
                <a:schemeClr val="lt1"/>
              </a:buClr>
              <a:buSzPts val="1600"/>
              <a:buFont typeface="Calibri"/>
              <a:buNone/>
            </a:pPr>
            <a:r>
              <a:rPr lang="cs-CZ" sz="1600" b="1">
                <a:solidFill>
                  <a:schemeClr val="lt1"/>
                </a:solidFill>
                <a:latin typeface="Calibri"/>
                <a:ea typeface="Calibri"/>
                <a:cs typeface="Calibri"/>
                <a:sym typeface="Calibri"/>
              </a:rPr>
              <a:t>Path to AI</a:t>
            </a:r>
            <a:endParaRPr/>
          </a:p>
          <a:p>
            <a:pPr marL="0" marR="0" lvl="0" indent="0" algn="l" rtl="0">
              <a:lnSpc>
                <a:spcPct val="80000"/>
              </a:lnSpc>
              <a:spcBef>
                <a:spcPts val="0"/>
              </a:spcBef>
              <a:spcAft>
                <a:spcPts val="0"/>
              </a:spcAft>
              <a:buClr>
                <a:schemeClr val="dk1"/>
              </a:buClr>
              <a:buSzPts val="1600"/>
              <a:buFont typeface="Calibri"/>
              <a:buNone/>
            </a:pPr>
            <a:endParaRPr sz="1600" b="1">
              <a:solidFill>
                <a:schemeClr val="lt1"/>
              </a:solidFill>
              <a:latin typeface="Calibri"/>
              <a:ea typeface="Calibri"/>
              <a:cs typeface="Calibri"/>
              <a:sym typeface="Calibri"/>
            </a:endParaRPr>
          </a:p>
          <a:p>
            <a:pPr marL="0" marR="0" lvl="0" indent="0" algn="l" rtl="0">
              <a:lnSpc>
                <a:spcPct val="80000"/>
              </a:lnSpc>
              <a:spcBef>
                <a:spcPts val="0"/>
              </a:spcBef>
              <a:spcAft>
                <a:spcPts val="0"/>
              </a:spcAft>
              <a:buClr>
                <a:schemeClr val="lt1"/>
              </a:buClr>
              <a:buSzPts val="1600"/>
              <a:buFont typeface="Calibri"/>
              <a:buNone/>
            </a:pPr>
            <a:r>
              <a:rPr lang="cs-CZ" sz="1600" b="1">
                <a:solidFill>
                  <a:schemeClr val="lt1"/>
                </a:solidFill>
                <a:latin typeface="Calibri"/>
                <a:ea typeface="Calibri"/>
                <a:cs typeface="Calibri"/>
                <a:sym typeface="Calibri"/>
              </a:rPr>
              <a:t>Ease of Use</a:t>
            </a:r>
            <a:endParaRPr/>
          </a:p>
          <a:p>
            <a:pPr marL="0" marR="0" lvl="0" indent="0" algn="l" rtl="0">
              <a:lnSpc>
                <a:spcPct val="80000"/>
              </a:lnSpc>
              <a:spcBef>
                <a:spcPts val="0"/>
              </a:spcBef>
              <a:spcAft>
                <a:spcPts val="0"/>
              </a:spcAft>
              <a:buClr>
                <a:schemeClr val="dk1"/>
              </a:buClr>
              <a:buSzPts val="1600"/>
              <a:buFont typeface="Calibri"/>
              <a:buNone/>
            </a:pPr>
            <a:endParaRPr sz="1600" b="1">
              <a:solidFill>
                <a:schemeClr val="lt1"/>
              </a:solidFill>
              <a:latin typeface="Calibri"/>
              <a:ea typeface="Calibri"/>
              <a:cs typeface="Calibri"/>
              <a:sym typeface="Calibri"/>
            </a:endParaRPr>
          </a:p>
          <a:p>
            <a:pPr marL="0" marR="0" lvl="0" indent="0" algn="l" rtl="0">
              <a:lnSpc>
                <a:spcPct val="80000"/>
              </a:lnSpc>
              <a:spcBef>
                <a:spcPts val="0"/>
              </a:spcBef>
              <a:spcAft>
                <a:spcPts val="0"/>
              </a:spcAft>
              <a:buClr>
                <a:schemeClr val="lt1"/>
              </a:buClr>
              <a:buSzPts val="1600"/>
              <a:buFont typeface="Calibri"/>
              <a:buNone/>
            </a:pPr>
            <a:r>
              <a:rPr lang="cs-CZ" sz="1600" b="1">
                <a:solidFill>
                  <a:schemeClr val="lt1"/>
                </a:solidFill>
                <a:latin typeface="Calibri"/>
                <a:ea typeface="Calibri"/>
                <a:cs typeface="Calibri"/>
                <a:sym typeface="Calibri"/>
              </a:rPr>
              <a:t>Ecosystem</a:t>
            </a:r>
            <a:endParaRPr/>
          </a:p>
        </p:txBody>
      </p:sp>
      <p:cxnSp>
        <p:nvCxnSpPr>
          <p:cNvPr id="127" name="Google Shape;127;p23"/>
          <p:cNvCxnSpPr/>
          <p:nvPr/>
        </p:nvCxnSpPr>
        <p:spPr>
          <a:xfrm>
            <a:off x="5206760" y="1657042"/>
            <a:ext cx="0" cy="4624175"/>
          </a:xfrm>
          <a:prstGeom prst="straightConnector1">
            <a:avLst/>
          </a:prstGeom>
          <a:noFill/>
          <a:ln w="12700" cap="flat" cmpd="sng">
            <a:solidFill>
              <a:srgbClr val="FFFFFF"/>
            </a:solidFill>
            <a:prstDash val="dot"/>
            <a:miter lim="800000"/>
            <a:headEnd type="none" w="sm" len="sm"/>
            <a:tailEnd type="none" w="sm" len="sm"/>
          </a:ln>
        </p:spPr>
      </p:cxnSp>
      <p:cxnSp>
        <p:nvCxnSpPr>
          <p:cNvPr id="128" name="Google Shape;128;p23"/>
          <p:cNvCxnSpPr/>
          <p:nvPr/>
        </p:nvCxnSpPr>
        <p:spPr>
          <a:xfrm>
            <a:off x="6843703" y="1657042"/>
            <a:ext cx="0" cy="4624175"/>
          </a:xfrm>
          <a:prstGeom prst="straightConnector1">
            <a:avLst/>
          </a:prstGeom>
          <a:noFill/>
          <a:ln w="12700" cap="flat" cmpd="sng">
            <a:solidFill>
              <a:srgbClr val="FFFFFF"/>
            </a:solidFill>
            <a:prstDash val="dot"/>
            <a:miter lim="800000"/>
            <a:headEnd type="none" w="sm" len="sm"/>
            <a:tailEnd type="none" w="sm" len="sm"/>
          </a:ln>
        </p:spPr>
      </p:cxnSp>
      <p:cxnSp>
        <p:nvCxnSpPr>
          <p:cNvPr id="129" name="Google Shape;129;p23"/>
          <p:cNvCxnSpPr/>
          <p:nvPr/>
        </p:nvCxnSpPr>
        <p:spPr>
          <a:xfrm>
            <a:off x="8480646" y="1657042"/>
            <a:ext cx="0" cy="4624175"/>
          </a:xfrm>
          <a:prstGeom prst="straightConnector1">
            <a:avLst/>
          </a:prstGeom>
          <a:noFill/>
          <a:ln w="12700" cap="flat" cmpd="sng">
            <a:solidFill>
              <a:srgbClr val="FFFFFF"/>
            </a:solidFill>
            <a:prstDash val="dot"/>
            <a:miter lim="800000"/>
            <a:headEnd type="none" w="sm" len="sm"/>
            <a:tailEnd type="none" w="sm" len="sm"/>
          </a:ln>
        </p:spPr>
      </p:cxnSp>
      <p:cxnSp>
        <p:nvCxnSpPr>
          <p:cNvPr id="130" name="Google Shape;130;p23"/>
          <p:cNvCxnSpPr/>
          <p:nvPr/>
        </p:nvCxnSpPr>
        <p:spPr>
          <a:xfrm>
            <a:off x="10117587" y="1657042"/>
            <a:ext cx="0" cy="4624175"/>
          </a:xfrm>
          <a:prstGeom prst="straightConnector1">
            <a:avLst/>
          </a:prstGeom>
          <a:noFill/>
          <a:ln w="12700" cap="flat" cmpd="sng">
            <a:solidFill>
              <a:srgbClr val="FFFFFF"/>
            </a:solidFill>
            <a:prstDash val="dot"/>
            <a:miter lim="800000"/>
            <a:headEnd type="none" w="sm" len="sm"/>
            <a:tailEnd type="none" w="sm" len="sm"/>
          </a:ln>
        </p:spPr>
      </p:cxnSp>
      <p:cxnSp>
        <p:nvCxnSpPr>
          <p:cNvPr id="131" name="Google Shape;131;p23"/>
          <p:cNvCxnSpPr/>
          <p:nvPr/>
        </p:nvCxnSpPr>
        <p:spPr>
          <a:xfrm>
            <a:off x="11754529" y="1657042"/>
            <a:ext cx="0" cy="4624175"/>
          </a:xfrm>
          <a:prstGeom prst="straightConnector1">
            <a:avLst/>
          </a:prstGeom>
          <a:noFill/>
          <a:ln w="12700" cap="flat" cmpd="sng">
            <a:solidFill>
              <a:srgbClr val="FFFFFF"/>
            </a:solidFill>
            <a:prstDash val="dot"/>
            <a:miter lim="800000"/>
            <a:headEnd type="none" w="sm" len="sm"/>
            <a:tailEnd type="none" w="sm" len="sm"/>
          </a:ln>
        </p:spPr>
      </p:cxnSp>
      <p:sp>
        <p:nvSpPr>
          <p:cNvPr id="132" name="Google Shape;132;p23"/>
          <p:cNvSpPr txBox="1"/>
          <p:nvPr/>
        </p:nvSpPr>
        <p:spPr>
          <a:xfrm>
            <a:off x="6921511" y="3277486"/>
            <a:ext cx="1637873" cy="373012"/>
          </a:xfrm>
          <a:prstGeom prst="rect">
            <a:avLst/>
          </a:prstGeom>
          <a:noFill/>
          <a:ln>
            <a:noFill/>
          </a:ln>
        </p:spPr>
        <p:txBody>
          <a:bodyPr spcFirstLastPara="1" wrap="square" lIns="91425" tIns="45700" rIns="91425" bIns="27425" anchor="ctr" anchorCtr="0">
            <a:noAutofit/>
          </a:bodyPr>
          <a:lstStyle/>
          <a:p>
            <a:pPr marL="0" marR="0" lvl="0" indent="0" algn="l" rtl="0">
              <a:lnSpc>
                <a:spcPct val="90000"/>
              </a:lnSpc>
              <a:spcBef>
                <a:spcPts val="0"/>
              </a:spcBef>
              <a:spcAft>
                <a:spcPts val="0"/>
              </a:spcAft>
              <a:buClr>
                <a:schemeClr val="accent5"/>
              </a:buClr>
              <a:buSzPts val="1400"/>
              <a:buFont typeface="Merriweather Sans"/>
              <a:buNone/>
            </a:pPr>
            <a:r>
              <a:rPr lang="cs-CZ" sz="1400" b="1">
                <a:solidFill>
                  <a:srgbClr val="FFFFFF"/>
                </a:solidFill>
                <a:latin typeface="Calibri"/>
                <a:ea typeface="Calibri"/>
                <a:cs typeface="Calibri"/>
                <a:sym typeface="Calibri"/>
              </a:rPr>
              <a:t>ORCHESTRATION</a:t>
            </a:r>
            <a:endParaRPr/>
          </a:p>
        </p:txBody>
      </p:sp>
      <p:sp>
        <p:nvSpPr>
          <p:cNvPr id="133" name="Google Shape;133;p23"/>
          <p:cNvSpPr txBox="1"/>
          <p:nvPr/>
        </p:nvSpPr>
        <p:spPr>
          <a:xfrm>
            <a:off x="8553036" y="3277486"/>
            <a:ext cx="1637873" cy="373012"/>
          </a:xfrm>
          <a:prstGeom prst="rect">
            <a:avLst/>
          </a:prstGeom>
          <a:noFill/>
          <a:ln>
            <a:noFill/>
          </a:ln>
        </p:spPr>
        <p:txBody>
          <a:bodyPr spcFirstLastPara="1" wrap="square" lIns="91425" tIns="45700" rIns="91425" bIns="27425" anchor="ctr" anchorCtr="0">
            <a:noAutofit/>
          </a:bodyPr>
          <a:lstStyle/>
          <a:p>
            <a:pPr marL="0" marR="0" lvl="0" indent="0" algn="l" rtl="0">
              <a:lnSpc>
                <a:spcPct val="90000"/>
              </a:lnSpc>
              <a:spcBef>
                <a:spcPts val="0"/>
              </a:spcBef>
              <a:spcAft>
                <a:spcPts val="0"/>
              </a:spcAft>
              <a:buClr>
                <a:schemeClr val="accent5"/>
              </a:buClr>
              <a:buSzPts val="1400"/>
              <a:buFont typeface="Merriweather Sans"/>
              <a:buNone/>
            </a:pPr>
            <a:r>
              <a:rPr lang="cs-CZ" sz="1400" b="1">
                <a:solidFill>
                  <a:srgbClr val="FFFFFF"/>
                </a:solidFill>
                <a:latin typeface="Calibri"/>
                <a:ea typeface="Calibri"/>
                <a:cs typeface="Calibri"/>
                <a:sym typeface="Calibri"/>
              </a:rPr>
              <a:t>COGNITIVE </a:t>
            </a:r>
            <a:br>
              <a:rPr lang="cs-CZ" sz="1400" b="1">
                <a:solidFill>
                  <a:srgbClr val="FFFFFF"/>
                </a:solidFill>
                <a:latin typeface="Calibri"/>
                <a:ea typeface="Calibri"/>
                <a:cs typeface="Calibri"/>
                <a:sym typeface="Calibri"/>
              </a:rPr>
            </a:br>
            <a:r>
              <a:rPr lang="cs-CZ" sz="1400" b="1">
                <a:solidFill>
                  <a:srgbClr val="FFFFFF"/>
                </a:solidFill>
                <a:latin typeface="Calibri"/>
                <a:ea typeface="Calibri"/>
                <a:cs typeface="Calibri"/>
                <a:sym typeface="Calibri"/>
              </a:rPr>
              <a:t>ROBOTICS</a:t>
            </a:r>
            <a:endParaRPr/>
          </a:p>
        </p:txBody>
      </p:sp>
      <p:sp>
        <p:nvSpPr>
          <p:cNvPr id="134" name="Google Shape;134;p23"/>
          <p:cNvSpPr txBox="1"/>
          <p:nvPr/>
        </p:nvSpPr>
        <p:spPr>
          <a:xfrm>
            <a:off x="10177826" y="3277486"/>
            <a:ext cx="1650957" cy="373012"/>
          </a:xfrm>
          <a:prstGeom prst="rect">
            <a:avLst/>
          </a:prstGeom>
          <a:noFill/>
          <a:ln>
            <a:noFill/>
          </a:ln>
        </p:spPr>
        <p:txBody>
          <a:bodyPr spcFirstLastPara="1" wrap="square" lIns="91425" tIns="45700" rIns="91425" bIns="27425" anchor="ctr" anchorCtr="0">
            <a:noAutofit/>
          </a:bodyPr>
          <a:lstStyle/>
          <a:p>
            <a:pPr marL="0" marR="0" lvl="0" indent="0" algn="l" rtl="0">
              <a:lnSpc>
                <a:spcPct val="70000"/>
              </a:lnSpc>
              <a:spcBef>
                <a:spcPts val="0"/>
              </a:spcBef>
              <a:spcAft>
                <a:spcPts val="0"/>
              </a:spcAft>
              <a:buClr>
                <a:schemeClr val="accent5"/>
              </a:buClr>
              <a:buSzPts val="1295"/>
              <a:buFont typeface="Merriweather Sans"/>
              <a:buNone/>
            </a:pPr>
            <a:r>
              <a:rPr lang="cs-CZ" sz="1295" b="1">
                <a:solidFill>
                  <a:srgbClr val="FFFFFF"/>
                </a:solidFill>
                <a:latin typeface="Calibri"/>
                <a:ea typeface="Calibri"/>
                <a:cs typeface="Calibri"/>
                <a:sym typeface="Calibri"/>
              </a:rPr>
              <a:t>INTELLIGENT ROBOTICS</a:t>
            </a:r>
            <a:endParaRPr/>
          </a:p>
        </p:txBody>
      </p:sp>
      <p:sp>
        <p:nvSpPr>
          <p:cNvPr id="135" name="Google Shape;135;p23"/>
          <p:cNvSpPr txBox="1"/>
          <p:nvPr/>
        </p:nvSpPr>
        <p:spPr>
          <a:xfrm>
            <a:off x="5277289" y="3277486"/>
            <a:ext cx="1637873" cy="373012"/>
          </a:xfrm>
          <a:prstGeom prst="rect">
            <a:avLst/>
          </a:prstGeom>
          <a:noFill/>
          <a:ln>
            <a:noFill/>
          </a:ln>
        </p:spPr>
        <p:txBody>
          <a:bodyPr spcFirstLastPara="1" wrap="square" lIns="91425" tIns="45700" rIns="91425" bIns="27425" anchor="ctr" anchorCtr="0">
            <a:noAutofit/>
          </a:bodyPr>
          <a:lstStyle/>
          <a:p>
            <a:pPr marL="0" marR="0" lvl="0" indent="0" algn="l" rtl="0">
              <a:lnSpc>
                <a:spcPct val="90000"/>
              </a:lnSpc>
              <a:spcBef>
                <a:spcPts val="0"/>
              </a:spcBef>
              <a:spcAft>
                <a:spcPts val="0"/>
              </a:spcAft>
              <a:buClr>
                <a:schemeClr val="accent5"/>
              </a:buClr>
              <a:buSzPts val="1400"/>
              <a:buFont typeface="Merriweather Sans"/>
              <a:buNone/>
            </a:pPr>
            <a:r>
              <a:rPr lang="cs-CZ" sz="1400" b="1">
                <a:solidFill>
                  <a:srgbClr val="FFFFFF"/>
                </a:solidFill>
                <a:latin typeface="Calibri"/>
                <a:ea typeface="Calibri"/>
                <a:cs typeface="Calibri"/>
                <a:sym typeface="Calibri"/>
              </a:rPr>
              <a:t>ENTERPRISE RPA</a:t>
            </a:r>
            <a:endParaRPr/>
          </a:p>
        </p:txBody>
      </p:sp>
      <p:cxnSp>
        <p:nvCxnSpPr>
          <p:cNvPr id="136" name="Google Shape;136;p23"/>
          <p:cNvCxnSpPr/>
          <p:nvPr/>
        </p:nvCxnSpPr>
        <p:spPr>
          <a:xfrm>
            <a:off x="1651686" y="1657042"/>
            <a:ext cx="0" cy="4624175"/>
          </a:xfrm>
          <a:prstGeom prst="straightConnector1">
            <a:avLst/>
          </a:prstGeom>
          <a:noFill/>
          <a:ln w="12700" cap="flat" cmpd="sng">
            <a:solidFill>
              <a:srgbClr val="FFFFFF"/>
            </a:solidFill>
            <a:prstDash val="dot"/>
            <a:miter lim="800000"/>
            <a:headEnd type="none" w="sm" len="sm"/>
            <a:tailEnd type="none" w="sm" len="sm"/>
          </a:ln>
        </p:spPr>
      </p:cxnSp>
      <p:pic>
        <p:nvPicPr>
          <p:cNvPr id="137" name="Google Shape;137;p23"/>
          <p:cNvPicPr preferRelativeResize="0"/>
          <p:nvPr/>
        </p:nvPicPr>
        <p:blipFill rotWithShape="1">
          <a:blip r:embed="rId4">
            <a:alphaModFix/>
          </a:blip>
          <a:srcRect/>
          <a:stretch/>
        </p:blipFill>
        <p:spPr>
          <a:xfrm>
            <a:off x="251181" y="3212878"/>
            <a:ext cx="1158153" cy="42270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 Orange photo">
  <p:cSld name="Title on Orange photo">
    <p:spTree>
      <p:nvGrpSpPr>
        <p:cNvPr id="1" name="Shape 138"/>
        <p:cNvGrpSpPr/>
        <p:nvPr/>
      </p:nvGrpSpPr>
      <p:grpSpPr>
        <a:xfrm>
          <a:off x="0" y="0"/>
          <a:ext cx="0" cy="0"/>
          <a:chOff x="0" y="0"/>
          <a:chExt cx="0" cy="0"/>
        </a:xfrm>
      </p:grpSpPr>
      <p:pic>
        <p:nvPicPr>
          <p:cNvPr id="139" name="Google Shape;139;p24"/>
          <p:cNvPicPr preferRelativeResize="0"/>
          <p:nvPr/>
        </p:nvPicPr>
        <p:blipFill rotWithShape="1">
          <a:blip r:embed="rId2">
            <a:alphaModFix/>
          </a:blip>
          <a:srcRect l="13983"/>
          <a:stretch/>
        </p:blipFill>
        <p:spPr>
          <a:xfrm>
            <a:off x="1644734" y="-1"/>
            <a:ext cx="10572947" cy="6868675"/>
          </a:xfrm>
          <a:prstGeom prst="rect">
            <a:avLst/>
          </a:prstGeom>
          <a:noFill/>
          <a:ln>
            <a:noFill/>
          </a:ln>
        </p:spPr>
      </p:pic>
      <p:sp>
        <p:nvSpPr>
          <p:cNvPr id="140" name="Google Shape;140;p24"/>
          <p:cNvSpPr txBox="1"/>
          <p:nvPr/>
        </p:nvSpPr>
        <p:spPr>
          <a:xfrm>
            <a:off x="7435331" y="292101"/>
            <a:ext cx="4424798" cy="42707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F19481"/>
              </a:buClr>
              <a:buSzPts val="1200"/>
              <a:buFont typeface="Verdana"/>
              <a:buNone/>
            </a:pPr>
            <a:r>
              <a:rPr lang="cs-CZ" sz="1200" b="1">
                <a:solidFill>
                  <a:srgbClr val="F19481"/>
                </a:solidFill>
                <a:latin typeface="Verdana"/>
                <a:ea typeface="Verdana"/>
                <a:cs typeface="Verdana"/>
                <a:sym typeface="Verdana"/>
              </a:rPr>
              <a:t>The Leading Enterprise RPA Platform</a:t>
            </a:r>
            <a:endParaRPr/>
          </a:p>
        </p:txBody>
      </p:sp>
      <p:sp>
        <p:nvSpPr>
          <p:cNvPr id="141" name="Google Shape;141;p24"/>
          <p:cNvSpPr txBox="1">
            <a:spLocks noGrp="1"/>
          </p:cNvSpPr>
          <p:nvPr>
            <p:ph type="title"/>
          </p:nvPr>
        </p:nvSpPr>
        <p:spPr>
          <a:xfrm>
            <a:off x="2047722" y="365761"/>
            <a:ext cx="5548963" cy="521681"/>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lt1"/>
              </a:buClr>
              <a:buSzPts val="3100"/>
              <a:buFont typeface="Calibri"/>
              <a:buNone/>
              <a:defRPr sz="3100" b="1"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1_Title Slide" type="title">
  <p:cSld name="TITLE">
    <p:spTree>
      <p:nvGrpSpPr>
        <p:cNvPr id="1" name="Shape 142"/>
        <p:cNvGrpSpPr/>
        <p:nvPr/>
      </p:nvGrpSpPr>
      <p:grpSpPr>
        <a:xfrm>
          <a:off x="0" y="0"/>
          <a:ext cx="0" cy="0"/>
          <a:chOff x="0" y="0"/>
          <a:chExt cx="0" cy="0"/>
        </a:xfrm>
      </p:grpSpPr>
      <p:sp>
        <p:nvSpPr>
          <p:cNvPr id="143" name="Google Shape;143;p25"/>
          <p:cNvSpPr txBox="1">
            <a:spLocks noGrp="1"/>
          </p:cNvSpPr>
          <p:nvPr>
            <p:ph type="ctrTitle"/>
          </p:nvPr>
        </p:nvSpPr>
        <p:spPr>
          <a:xfrm>
            <a:off x="914162" y="1752602"/>
            <a:ext cx="10360501" cy="1829761"/>
          </a:xfrm>
          <a:prstGeom prst="rect">
            <a:avLst/>
          </a:prstGeom>
          <a:noFill/>
          <a:ln>
            <a:noFill/>
          </a:ln>
        </p:spPr>
        <p:txBody>
          <a:bodyPr spcFirstLastPara="1" wrap="square" lIns="91425" tIns="91425" rIns="91425" bIns="91425" anchor="b" anchorCtr="0"/>
          <a:lstStyle>
            <a:lvl1pPr marR="0" lvl="0" algn="r" rtl="0">
              <a:lnSpc>
                <a:spcPct val="90000"/>
              </a:lnSpc>
              <a:spcBef>
                <a:spcPts val="0"/>
              </a:spcBef>
              <a:spcAft>
                <a:spcPts val="0"/>
              </a:spcAft>
              <a:buClr>
                <a:schemeClr val="dk2"/>
              </a:buClr>
              <a:buSzPts val="4800"/>
              <a:buFont typeface="Calibri"/>
              <a:buNone/>
              <a:defRPr sz="4800" b="1" i="0" u="none" strike="noStrike" cap="non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4" name="Google Shape;144;p25"/>
          <p:cNvSpPr txBox="1">
            <a:spLocks noGrp="1"/>
          </p:cNvSpPr>
          <p:nvPr>
            <p:ph type="subTitle" idx="1"/>
          </p:nvPr>
        </p:nvSpPr>
        <p:spPr>
          <a:xfrm>
            <a:off x="914162" y="3611607"/>
            <a:ext cx="10360501" cy="1199704"/>
          </a:xfrm>
          <a:prstGeom prst="rect">
            <a:avLst/>
          </a:prstGeom>
          <a:noFill/>
          <a:ln>
            <a:noFill/>
          </a:ln>
        </p:spPr>
        <p:txBody>
          <a:bodyPr spcFirstLastPara="1" wrap="square" lIns="91425" tIns="91425" rIns="91425" bIns="91425" anchor="t" anchorCtr="0"/>
          <a:lstStyle>
            <a:lvl1pPr marR="64008" lvl="0" algn="r" rtl="0">
              <a:lnSpc>
                <a:spcPct val="120000"/>
              </a:lnSpc>
              <a:spcBef>
                <a:spcPts val="1000"/>
              </a:spcBef>
              <a:spcAft>
                <a:spcPts val="0"/>
              </a:spcAft>
              <a:buClr>
                <a:schemeClr val="accent5"/>
              </a:buClr>
              <a:buSzPts val="1400"/>
              <a:buFont typeface="Verdana"/>
              <a:buNone/>
              <a:defRPr sz="1400" b="1" i="0" u="none" strike="noStrike" cap="none">
                <a:solidFill>
                  <a:schemeClr val="dk2"/>
                </a:solidFill>
                <a:latin typeface="Calibri"/>
                <a:ea typeface="Calibri"/>
                <a:cs typeface="Calibri"/>
                <a:sym typeface="Calibri"/>
              </a:defRPr>
            </a:lvl1pPr>
            <a:lvl2pPr marR="0" lvl="1" algn="ctr"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Calibri"/>
                <a:ea typeface="Calibri"/>
                <a:cs typeface="Calibri"/>
                <a:sym typeface="Calibri"/>
              </a:defRPr>
            </a:lvl2pPr>
            <a:lvl3pPr marR="0" lvl="2" algn="ctr"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3pPr>
            <a:lvl4pPr marR="0" lvl="3" algn="ctr"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4pPr>
            <a:lvl5pPr marR="0" lvl="4" algn="ctr"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5" name="Google Shape;145;p25"/>
          <p:cNvSpPr txBox="1">
            <a:spLocks noGrp="1"/>
          </p:cNvSpPr>
          <p:nvPr>
            <p:ph type="dt" idx="10"/>
          </p:nvPr>
        </p:nvSpPr>
        <p:spPr>
          <a:xfrm>
            <a:off x="8967040" y="6407944"/>
            <a:ext cx="2559653" cy="36576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6" name="Google Shape;146;p25"/>
          <p:cNvSpPr txBox="1">
            <a:spLocks noGrp="1"/>
          </p:cNvSpPr>
          <p:nvPr>
            <p:ph type="ftr" idx="11"/>
          </p:nvPr>
        </p:nvSpPr>
        <p:spPr>
          <a:xfrm>
            <a:off x="5838576" y="6407945"/>
            <a:ext cx="3133425" cy="36512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rgbClr val="E7EBF2"/>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7" name="Google Shape;147;p25"/>
          <p:cNvSpPr txBox="1">
            <a:spLocks noGrp="1"/>
          </p:cNvSpPr>
          <p:nvPr>
            <p:ph type="sldNum" idx="12"/>
          </p:nvPr>
        </p:nvSpPr>
        <p:spPr>
          <a:xfrm>
            <a:off x="11526693" y="6407945"/>
            <a:ext cx="487553"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FFFFFF"/>
                </a:solidFill>
                <a:latin typeface="Calibri"/>
                <a:ea typeface="Calibri"/>
                <a:cs typeface="Calibri"/>
                <a:sym typeface="Calibri"/>
              </a:defRPr>
            </a:lvl1pPr>
            <a:lvl2pPr marL="0" marR="0" lvl="1" indent="0" algn="l" rtl="0">
              <a:spcBef>
                <a:spcPts val="0"/>
              </a:spcBef>
              <a:buNone/>
              <a:defRPr sz="1800">
                <a:solidFill>
                  <a:srgbClr val="FFFFFF"/>
                </a:solidFill>
                <a:latin typeface="Calibri"/>
                <a:ea typeface="Calibri"/>
                <a:cs typeface="Calibri"/>
                <a:sym typeface="Calibri"/>
              </a:defRPr>
            </a:lvl2pPr>
            <a:lvl3pPr marL="0" marR="0" lvl="2" indent="0" algn="l" rtl="0">
              <a:spcBef>
                <a:spcPts val="0"/>
              </a:spcBef>
              <a:buNone/>
              <a:defRPr sz="1800">
                <a:solidFill>
                  <a:srgbClr val="FFFFFF"/>
                </a:solidFill>
                <a:latin typeface="Calibri"/>
                <a:ea typeface="Calibri"/>
                <a:cs typeface="Calibri"/>
                <a:sym typeface="Calibri"/>
              </a:defRPr>
            </a:lvl3pPr>
            <a:lvl4pPr marL="0" marR="0" lvl="3" indent="0" algn="l" rtl="0">
              <a:spcBef>
                <a:spcPts val="0"/>
              </a:spcBef>
              <a:buNone/>
              <a:defRPr sz="1800">
                <a:solidFill>
                  <a:srgbClr val="FFFFFF"/>
                </a:solidFill>
                <a:latin typeface="Calibri"/>
                <a:ea typeface="Calibri"/>
                <a:cs typeface="Calibri"/>
                <a:sym typeface="Calibri"/>
              </a:defRPr>
            </a:lvl4pPr>
            <a:lvl5pPr marL="0" marR="0" lvl="4" indent="0" algn="l" rtl="0">
              <a:spcBef>
                <a:spcPts val="0"/>
              </a:spcBef>
              <a:buNone/>
              <a:defRPr sz="1800">
                <a:solidFill>
                  <a:srgbClr val="FFFFFF"/>
                </a:solidFill>
                <a:latin typeface="Calibri"/>
                <a:ea typeface="Calibri"/>
                <a:cs typeface="Calibri"/>
                <a:sym typeface="Calibri"/>
              </a:defRPr>
            </a:lvl5pPr>
            <a:lvl6pPr marL="0" marR="0" lvl="5" indent="0" algn="l" rtl="0">
              <a:spcBef>
                <a:spcPts val="0"/>
              </a:spcBef>
              <a:buNone/>
              <a:defRPr sz="1800">
                <a:solidFill>
                  <a:srgbClr val="FFFFFF"/>
                </a:solidFill>
                <a:latin typeface="Calibri"/>
                <a:ea typeface="Calibri"/>
                <a:cs typeface="Calibri"/>
                <a:sym typeface="Calibri"/>
              </a:defRPr>
            </a:lvl6pPr>
            <a:lvl7pPr marL="0" marR="0" lvl="6" indent="0" algn="l" rtl="0">
              <a:spcBef>
                <a:spcPts val="0"/>
              </a:spcBef>
              <a:buNone/>
              <a:defRPr sz="1800">
                <a:solidFill>
                  <a:srgbClr val="FFFFFF"/>
                </a:solidFill>
                <a:latin typeface="Calibri"/>
                <a:ea typeface="Calibri"/>
                <a:cs typeface="Calibri"/>
                <a:sym typeface="Calibri"/>
              </a:defRPr>
            </a:lvl7pPr>
            <a:lvl8pPr marL="0" marR="0" lvl="7" indent="0" algn="l" rtl="0">
              <a:spcBef>
                <a:spcPts val="0"/>
              </a:spcBef>
              <a:buNone/>
              <a:defRPr sz="1800">
                <a:solidFill>
                  <a:srgbClr val="FFFFFF"/>
                </a:solidFill>
                <a:latin typeface="Calibri"/>
                <a:ea typeface="Calibri"/>
                <a:cs typeface="Calibri"/>
                <a:sym typeface="Calibri"/>
              </a:defRPr>
            </a:lvl8pPr>
            <a:lvl9pPr marL="0" marR="0" lvl="8" indent="0" algn="l" rtl="0">
              <a:spcBef>
                <a:spcPts val="0"/>
              </a:spcBef>
              <a:buNone/>
              <a:defRPr sz="1800">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cs-CZ"/>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8"/>
        <p:cNvGrpSpPr/>
        <p:nvPr/>
      </p:nvGrpSpPr>
      <p:grpSpPr>
        <a:xfrm>
          <a:off x="0" y="0"/>
          <a:ext cx="0" cy="0"/>
          <a:chOff x="0" y="0"/>
          <a:chExt cx="0" cy="0"/>
        </a:xfrm>
      </p:grpSpPr>
      <p:sp>
        <p:nvSpPr>
          <p:cNvPr id="149" name="Google Shape;149;p26"/>
          <p:cNvSpPr txBox="1">
            <a:spLocks noGrp="1"/>
          </p:cNvSpPr>
          <p:nvPr>
            <p:ph type="body" idx="1"/>
          </p:nvPr>
        </p:nvSpPr>
        <p:spPr>
          <a:xfrm>
            <a:off x="1992061" y="2468880"/>
            <a:ext cx="8476363" cy="3441464"/>
          </a:xfrm>
          <a:prstGeom prst="rect">
            <a:avLst/>
          </a:prstGeom>
          <a:noFill/>
          <a:ln>
            <a:noFill/>
          </a:ln>
        </p:spPr>
        <p:txBody>
          <a:bodyPr spcFirstLastPara="1" wrap="square" lIns="91425" tIns="91425" rIns="91425" bIns="91425" anchor="t" anchorCtr="0"/>
          <a:lstStyle>
            <a:lvl1pPr marL="457200" marR="0" lvl="0"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0" name="Google Shape;150;p26"/>
          <p:cNvSpPr txBox="1">
            <a:spLocks noGrp="1"/>
          </p:cNvSpPr>
          <p:nvPr>
            <p:ph type="dt" idx="10"/>
          </p:nvPr>
        </p:nvSpPr>
        <p:spPr>
          <a:xfrm>
            <a:off x="8967040" y="6407944"/>
            <a:ext cx="2559653" cy="36576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1" name="Google Shape;151;p26"/>
          <p:cNvSpPr txBox="1">
            <a:spLocks noGrp="1"/>
          </p:cNvSpPr>
          <p:nvPr>
            <p:ph type="ftr" idx="11"/>
          </p:nvPr>
        </p:nvSpPr>
        <p:spPr>
          <a:xfrm>
            <a:off x="5838576" y="6407945"/>
            <a:ext cx="3133425" cy="36512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2" name="Google Shape;152;p26"/>
          <p:cNvSpPr txBox="1">
            <a:spLocks noGrp="1"/>
          </p:cNvSpPr>
          <p:nvPr>
            <p:ph type="sldNum" idx="12"/>
          </p:nvPr>
        </p:nvSpPr>
        <p:spPr>
          <a:xfrm>
            <a:off x="11526693" y="6407945"/>
            <a:ext cx="487553"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cs-CZ"/>
              <a:t>‹#›</a:t>
            </a:fld>
            <a:endParaRPr/>
          </a:p>
        </p:txBody>
      </p:sp>
      <p:sp>
        <p:nvSpPr>
          <p:cNvPr id="153" name="Google Shape;153;p26"/>
          <p:cNvSpPr txBox="1">
            <a:spLocks noGrp="1"/>
          </p:cNvSpPr>
          <p:nvPr>
            <p:ph type="title"/>
          </p:nvPr>
        </p:nvSpPr>
        <p:spPr>
          <a:xfrm>
            <a:off x="2047722" y="365761"/>
            <a:ext cx="5548963" cy="521681"/>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Calibri"/>
              <a:buNone/>
              <a:defRPr sz="3100" b="1"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61"/>
        <p:cNvGrpSpPr/>
        <p:nvPr/>
      </p:nvGrpSpPr>
      <p:grpSpPr>
        <a:xfrm>
          <a:off x="0" y="0"/>
          <a:ext cx="0" cy="0"/>
          <a:chOff x="0" y="0"/>
          <a:chExt cx="0" cy="0"/>
        </a:xfrm>
      </p:grpSpPr>
      <p:pic>
        <p:nvPicPr>
          <p:cNvPr id="162" name="Google Shape;162;p28"/>
          <p:cNvPicPr preferRelativeResize="0"/>
          <p:nvPr/>
        </p:nvPicPr>
        <p:blipFill rotWithShape="1">
          <a:blip r:embed="rId2">
            <a:alphaModFix/>
          </a:blip>
          <a:srcRect/>
          <a:stretch/>
        </p:blipFill>
        <p:spPr>
          <a:xfrm flipH="1">
            <a:off x="0" y="0"/>
            <a:ext cx="12188825" cy="6858000"/>
          </a:xfrm>
          <a:prstGeom prst="rect">
            <a:avLst/>
          </a:prstGeom>
          <a:noFill/>
          <a:ln>
            <a:noFill/>
          </a:ln>
        </p:spPr>
      </p:pic>
      <p:pic>
        <p:nvPicPr>
          <p:cNvPr id="163" name="Google Shape;163;p28"/>
          <p:cNvPicPr preferRelativeResize="0"/>
          <p:nvPr/>
        </p:nvPicPr>
        <p:blipFill rotWithShape="1">
          <a:blip r:embed="rId3">
            <a:alphaModFix/>
          </a:blip>
          <a:srcRect b="18457"/>
          <a:stretch/>
        </p:blipFill>
        <p:spPr>
          <a:xfrm>
            <a:off x="524158" y="2800128"/>
            <a:ext cx="3062658" cy="1117822"/>
          </a:xfrm>
          <a:prstGeom prst="rect">
            <a:avLst/>
          </a:prstGeom>
          <a:noFill/>
          <a:ln>
            <a:noFill/>
          </a:ln>
        </p:spPr>
      </p:pic>
      <p:sp>
        <p:nvSpPr>
          <p:cNvPr id="164" name="Google Shape;164;p28"/>
          <p:cNvSpPr/>
          <p:nvPr/>
        </p:nvSpPr>
        <p:spPr>
          <a:xfrm>
            <a:off x="6043626" y="4051300"/>
            <a:ext cx="6145199"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165" name="Google Shape;165;p28"/>
          <p:cNvSpPr txBox="1">
            <a:spLocks noGrp="1"/>
          </p:cNvSpPr>
          <p:nvPr>
            <p:ph type="body" idx="1"/>
          </p:nvPr>
        </p:nvSpPr>
        <p:spPr>
          <a:xfrm>
            <a:off x="5992268" y="4667720"/>
            <a:ext cx="4331160" cy="286232"/>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400"/>
              <a:buFont typeface="Verdana"/>
              <a:buNone/>
              <a:defRPr sz="1400" b="1" i="0" u="none" strike="noStrike" cap="none">
                <a:solidFill>
                  <a:srgbClr val="CAE2F6"/>
                </a:solidFill>
                <a:latin typeface="Verdana"/>
                <a:ea typeface="Verdana"/>
                <a:cs typeface="Verdana"/>
                <a:sym typeface="Verdana"/>
              </a:defRPr>
            </a:lvl1pPr>
            <a:lvl2pPr marL="914400" marR="0" lvl="1" indent="-381000" algn="l" rtl="0">
              <a:lnSpc>
                <a:spcPct val="120000"/>
              </a:lnSpc>
              <a:spcBef>
                <a:spcPts val="1000"/>
              </a:spcBef>
              <a:spcAft>
                <a:spcPts val="0"/>
              </a:spcAft>
              <a:buClr>
                <a:schemeClr val="accent5"/>
              </a:buClr>
              <a:buSzPts val="2400"/>
              <a:buFont typeface="Verdana"/>
              <a:buChar char="–"/>
              <a:defRPr sz="2400" b="1" i="0" u="none" strike="noStrike" cap="none">
                <a:solidFill>
                  <a:schemeClr val="accent3"/>
                </a:solidFill>
                <a:latin typeface="Calibri"/>
                <a:ea typeface="Calibri"/>
                <a:cs typeface="Calibri"/>
                <a:sym typeface="Calibri"/>
              </a:defRPr>
            </a:lvl2pPr>
            <a:lvl3pPr marL="1371600" marR="0" lvl="2" indent="-355600" algn="l" rtl="0">
              <a:lnSpc>
                <a:spcPct val="120000"/>
              </a:lnSpc>
              <a:spcBef>
                <a:spcPts val="1000"/>
              </a:spcBef>
              <a:spcAft>
                <a:spcPts val="0"/>
              </a:spcAft>
              <a:buClr>
                <a:schemeClr val="accent5"/>
              </a:buClr>
              <a:buSzPts val="2000"/>
              <a:buFont typeface="Verdana"/>
              <a:buChar char="–"/>
              <a:defRPr sz="2000" b="1" i="0" u="none" strike="noStrike" cap="none">
                <a:solidFill>
                  <a:schemeClr val="accent3"/>
                </a:solidFill>
                <a:latin typeface="Calibri"/>
                <a:ea typeface="Calibri"/>
                <a:cs typeface="Calibri"/>
                <a:sym typeface="Calibri"/>
              </a:defRPr>
            </a:lvl3pPr>
            <a:lvl4pPr marL="1828800" marR="0" lvl="3" indent="-342900" algn="l" rtl="0">
              <a:lnSpc>
                <a:spcPct val="120000"/>
              </a:lnSpc>
              <a:spcBef>
                <a:spcPts val="1000"/>
              </a:spcBef>
              <a:spcAft>
                <a:spcPts val="0"/>
              </a:spcAft>
              <a:buClr>
                <a:schemeClr val="accent5"/>
              </a:buClr>
              <a:buSzPts val="1800"/>
              <a:buFont typeface="Verdana"/>
              <a:buChar char="–"/>
              <a:defRPr sz="1800" b="1" i="0" u="none" strike="noStrike" cap="none">
                <a:solidFill>
                  <a:schemeClr val="accent3"/>
                </a:solidFill>
                <a:latin typeface="Calibri"/>
                <a:ea typeface="Calibri"/>
                <a:cs typeface="Calibri"/>
                <a:sym typeface="Calibri"/>
              </a:defRPr>
            </a:lvl4pPr>
            <a:lvl5pPr marL="2286000" marR="0" lvl="4" indent="-342900" algn="l" rtl="0">
              <a:lnSpc>
                <a:spcPct val="120000"/>
              </a:lnSpc>
              <a:spcBef>
                <a:spcPts val="1000"/>
              </a:spcBef>
              <a:spcAft>
                <a:spcPts val="0"/>
              </a:spcAft>
              <a:buClr>
                <a:schemeClr val="accent5"/>
              </a:buClr>
              <a:buSzPts val="1800"/>
              <a:buFont typeface="Verdana"/>
              <a:buChar char="–"/>
              <a:defRPr sz="18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6" name="Google Shape;166;p28"/>
          <p:cNvSpPr txBox="1">
            <a:spLocks noGrp="1"/>
          </p:cNvSpPr>
          <p:nvPr>
            <p:ph type="body" idx="2"/>
          </p:nvPr>
        </p:nvSpPr>
        <p:spPr>
          <a:xfrm>
            <a:off x="5953939" y="4946656"/>
            <a:ext cx="5375834" cy="1516063"/>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4000"/>
              <a:buFont typeface="Verdana"/>
              <a:buNone/>
              <a:defRPr sz="4000" b="0" i="1" u="none" strike="noStrike" cap="none">
                <a:solidFill>
                  <a:schemeClr val="lt1"/>
                </a:solidFill>
                <a:latin typeface="Cambria"/>
                <a:ea typeface="Cambria"/>
                <a:cs typeface="Cambria"/>
                <a:sym typeface="Cambria"/>
              </a:defRPr>
            </a:lvl1pPr>
            <a:lvl2pPr marL="914400" marR="0" lvl="1" indent="-342900" algn="l" rtl="0">
              <a:lnSpc>
                <a:spcPct val="120000"/>
              </a:lnSpc>
              <a:spcBef>
                <a:spcPts val="1000"/>
              </a:spcBef>
              <a:spcAft>
                <a:spcPts val="0"/>
              </a:spcAft>
              <a:buClr>
                <a:schemeClr val="accent5"/>
              </a:buClr>
              <a:buSzPts val="1800"/>
              <a:buFont typeface="Verdana"/>
              <a:buChar char="–"/>
              <a:defRPr sz="1800" b="1" i="0" u="none" strike="noStrike" cap="none">
                <a:solidFill>
                  <a:schemeClr val="dk1"/>
                </a:solidFill>
                <a:latin typeface="Calibri"/>
                <a:ea typeface="Calibri"/>
                <a:cs typeface="Calibri"/>
                <a:sym typeface="Calibri"/>
              </a:defRPr>
            </a:lvl2pPr>
            <a:lvl3pPr marL="1371600" marR="0" lvl="2" indent="-342900" algn="l" rtl="0">
              <a:lnSpc>
                <a:spcPct val="120000"/>
              </a:lnSpc>
              <a:spcBef>
                <a:spcPts val="1000"/>
              </a:spcBef>
              <a:spcAft>
                <a:spcPts val="0"/>
              </a:spcAft>
              <a:buClr>
                <a:schemeClr val="accent5"/>
              </a:buClr>
              <a:buSzPts val="1800"/>
              <a:buFont typeface="Verdana"/>
              <a:buChar char="–"/>
              <a:defRPr sz="1800" b="1" i="0" u="none" strike="noStrike" cap="none">
                <a:solidFill>
                  <a:schemeClr val="dk1"/>
                </a:solidFill>
                <a:latin typeface="Calibri"/>
                <a:ea typeface="Calibri"/>
                <a:cs typeface="Calibri"/>
                <a:sym typeface="Calibri"/>
              </a:defRPr>
            </a:lvl3pPr>
            <a:lvl4pPr marL="1828800" marR="0" lvl="3" indent="-342900" algn="l" rtl="0">
              <a:lnSpc>
                <a:spcPct val="120000"/>
              </a:lnSpc>
              <a:spcBef>
                <a:spcPts val="1000"/>
              </a:spcBef>
              <a:spcAft>
                <a:spcPts val="0"/>
              </a:spcAft>
              <a:buClr>
                <a:schemeClr val="accent5"/>
              </a:buClr>
              <a:buSzPts val="1800"/>
              <a:buFont typeface="Verdana"/>
              <a:buChar char="–"/>
              <a:defRPr sz="1800" b="1" i="0" u="none" strike="noStrike" cap="none">
                <a:solidFill>
                  <a:schemeClr val="dk1"/>
                </a:solidFill>
                <a:latin typeface="Calibri"/>
                <a:ea typeface="Calibri"/>
                <a:cs typeface="Calibri"/>
                <a:sym typeface="Calibri"/>
              </a:defRPr>
            </a:lvl4pPr>
            <a:lvl5pPr marL="2286000" marR="0" lvl="4" indent="-342900" algn="l" rtl="0">
              <a:lnSpc>
                <a:spcPct val="120000"/>
              </a:lnSpc>
              <a:spcBef>
                <a:spcPts val="1000"/>
              </a:spcBef>
              <a:spcAft>
                <a:spcPts val="0"/>
              </a:spcAft>
              <a:buClr>
                <a:schemeClr val="accent5"/>
              </a:buClr>
              <a:buSzPts val="1800"/>
              <a:buFont typeface="Verdana"/>
              <a:buChar char="–"/>
              <a:defRPr sz="1800" b="1"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7" name="Google Shape;167;p28"/>
          <p:cNvSpPr txBox="1">
            <a:spLocks noGrp="1"/>
          </p:cNvSpPr>
          <p:nvPr>
            <p:ph type="body" idx="3"/>
          </p:nvPr>
        </p:nvSpPr>
        <p:spPr>
          <a:xfrm>
            <a:off x="5905551" y="3267300"/>
            <a:ext cx="5424662" cy="618631"/>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0"/>
              </a:spcBef>
              <a:spcAft>
                <a:spcPts val="0"/>
              </a:spcAft>
              <a:buClr>
                <a:schemeClr val="accent5"/>
              </a:buClr>
              <a:buSzPts val="3800"/>
              <a:buFont typeface="Verdana"/>
              <a:buNone/>
              <a:defRPr sz="3800" b="1" i="0" u="none" strike="noStrike" cap="none">
                <a:solidFill>
                  <a:schemeClr val="lt1"/>
                </a:solidFill>
                <a:latin typeface="Verdana"/>
                <a:ea typeface="Verdana"/>
                <a:cs typeface="Verdana"/>
                <a:sym typeface="Verdana"/>
              </a:defRPr>
            </a:lvl1pPr>
            <a:lvl2pPr marL="914400" marR="0" lvl="1" indent="-228600" algn="l" rtl="0">
              <a:lnSpc>
                <a:spcPct val="90000"/>
              </a:lnSpc>
              <a:spcBef>
                <a:spcPts val="0"/>
              </a:spcBef>
              <a:spcAft>
                <a:spcPts val="0"/>
              </a:spcAft>
              <a:buClr>
                <a:schemeClr val="accent5"/>
              </a:buClr>
              <a:buSzPts val="3800"/>
              <a:buFont typeface="Verdana"/>
              <a:buNone/>
              <a:defRPr sz="3800" b="1" i="0" u="none" strike="noStrike" cap="none">
                <a:solidFill>
                  <a:schemeClr val="lt1"/>
                </a:solidFill>
                <a:latin typeface="Verdana"/>
                <a:ea typeface="Verdana"/>
                <a:cs typeface="Verdana"/>
                <a:sym typeface="Verdana"/>
              </a:defRPr>
            </a:lvl2pPr>
            <a:lvl3pPr marL="1371600" marR="0" lvl="2" indent="-228600" algn="l" rtl="0">
              <a:lnSpc>
                <a:spcPct val="90000"/>
              </a:lnSpc>
              <a:spcBef>
                <a:spcPts val="0"/>
              </a:spcBef>
              <a:spcAft>
                <a:spcPts val="0"/>
              </a:spcAft>
              <a:buClr>
                <a:schemeClr val="accent5"/>
              </a:buClr>
              <a:buSzPts val="3800"/>
              <a:buFont typeface="Verdana"/>
              <a:buNone/>
              <a:defRPr sz="3800" b="1" i="0" u="none" strike="noStrike" cap="none">
                <a:solidFill>
                  <a:schemeClr val="lt1"/>
                </a:solidFill>
                <a:latin typeface="Verdana"/>
                <a:ea typeface="Verdana"/>
                <a:cs typeface="Verdana"/>
                <a:sym typeface="Verdana"/>
              </a:defRPr>
            </a:lvl3pPr>
            <a:lvl4pPr marL="1828800" marR="0" lvl="3" indent="-228600" algn="l" rtl="0">
              <a:lnSpc>
                <a:spcPct val="90000"/>
              </a:lnSpc>
              <a:spcBef>
                <a:spcPts val="0"/>
              </a:spcBef>
              <a:spcAft>
                <a:spcPts val="0"/>
              </a:spcAft>
              <a:buClr>
                <a:schemeClr val="accent5"/>
              </a:buClr>
              <a:buSzPts val="3800"/>
              <a:buFont typeface="Verdana"/>
              <a:buNone/>
              <a:defRPr sz="3800" b="1" i="0" u="none" strike="noStrike" cap="none">
                <a:solidFill>
                  <a:schemeClr val="lt1"/>
                </a:solidFill>
                <a:latin typeface="Verdana"/>
                <a:ea typeface="Verdana"/>
                <a:cs typeface="Verdana"/>
                <a:sym typeface="Verdana"/>
              </a:defRPr>
            </a:lvl4pPr>
            <a:lvl5pPr marL="2286000" marR="0" lvl="4" indent="-228600" algn="l" rtl="0">
              <a:lnSpc>
                <a:spcPct val="90000"/>
              </a:lnSpc>
              <a:spcBef>
                <a:spcPts val="0"/>
              </a:spcBef>
              <a:spcAft>
                <a:spcPts val="0"/>
              </a:spcAft>
              <a:buClr>
                <a:schemeClr val="accent5"/>
              </a:buClr>
              <a:buSzPts val="3800"/>
              <a:buFont typeface="Verdana"/>
              <a:buNone/>
              <a:defRPr sz="3800" b="1" i="0" u="none" strike="noStrike" cap="none">
                <a:solidFill>
                  <a:schemeClr val="lt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 Orange photo">
  <p:cSld name="Title on Orange photo">
    <p:spTree>
      <p:nvGrpSpPr>
        <p:cNvPr id="1"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l="13983"/>
          <a:stretch/>
        </p:blipFill>
        <p:spPr>
          <a:xfrm>
            <a:off x="1644736" y="-1"/>
            <a:ext cx="10572947" cy="6868675"/>
          </a:xfrm>
          <a:prstGeom prst="rect">
            <a:avLst/>
          </a:prstGeom>
          <a:noFill/>
          <a:ln>
            <a:noFill/>
          </a:ln>
        </p:spPr>
      </p:pic>
      <p:sp>
        <p:nvSpPr>
          <p:cNvPr id="170" name="Google Shape;170;p29"/>
          <p:cNvSpPr txBox="1"/>
          <p:nvPr/>
        </p:nvSpPr>
        <p:spPr>
          <a:xfrm>
            <a:off x="7435333" y="292101"/>
            <a:ext cx="4424798" cy="42707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F19481"/>
              </a:buClr>
              <a:buSzPts val="1200"/>
              <a:buFont typeface="Verdana"/>
              <a:buNone/>
            </a:pPr>
            <a:r>
              <a:rPr lang="cs-CZ" sz="1200" b="1">
                <a:solidFill>
                  <a:srgbClr val="F19481"/>
                </a:solidFill>
                <a:latin typeface="Verdana"/>
                <a:ea typeface="Verdana"/>
                <a:cs typeface="Verdana"/>
                <a:sym typeface="Verdana"/>
              </a:rPr>
              <a:t>The Leading Enterprise RPA Platform</a:t>
            </a:r>
            <a:endParaRPr/>
          </a:p>
        </p:txBody>
      </p:sp>
      <p:sp>
        <p:nvSpPr>
          <p:cNvPr id="171" name="Google Shape;171;p29"/>
          <p:cNvSpPr txBox="1">
            <a:spLocks noGrp="1"/>
          </p:cNvSpPr>
          <p:nvPr>
            <p:ph type="title"/>
          </p:nvPr>
        </p:nvSpPr>
        <p:spPr>
          <a:xfrm>
            <a:off x="2047722" y="365760"/>
            <a:ext cx="5548963" cy="9510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lt1"/>
              </a:buClr>
              <a:buSzPts val="3100"/>
              <a:buFont typeface="Verdana"/>
              <a:buNone/>
              <a:defRPr sz="3100" b="1" i="0" u="none" strike="noStrike" cap="none">
                <a:solidFill>
                  <a:schemeClr val="l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Quote Slide">
  <p:cSld name="Quote Slide">
    <p:spTree>
      <p:nvGrpSpPr>
        <p:cNvPr id="1" name="Shape 172"/>
        <p:cNvGrpSpPr/>
        <p:nvPr/>
      </p:nvGrpSpPr>
      <p:grpSpPr>
        <a:xfrm>
          <a:off x="0" y="0"/>
          <a:ext cx="0" cy="0"/>
          <a:chOff x="0" y="0"/>
          <a:chExt cx="0" cy="0"/>
        </a:xfrm>
      </p:grpSpPr>
      <p:pic>
        <p:nvPicPr>
          <p:cNvPr id="173" name="Google Shape;173;p30"/>
          <p:cNvPicPr preferRelativeResize="0"/>
          <p:nvPr/>
        </p:nvPicPr>
        <p:blipFill rotWithShape="1">
          <a:blip r:embed="rId2">
            <a:alphaModFix/>
          </a:blip>
          <a:srcRect l="13983"/>
          <a:stretch/>
        </p:blipFill>
        <p:spPr>
          <a:xfrm>
            <a:off x="1644736" y="-1"/>
            <a:ext cx="10572947" cy="6868675"/>
          </a:xfrm>
          <a:prstGeom prst="rect">
            <a:avLst/>
          </a:prstGeom>
          <a:noFill/>
          <a:ln>
            <a:noFill/>
          </a:ln>
        </p:spPr>
      </p:pic>
      <p:sp>
        <p:nvSpPr>
          <p:cNvPr id="174" name="Google Shape;174;p30"/>
          <p:cNvSpPr txBox="1"/>
          <p:nvPr/>
        </p:nvSpPr>
        <p:spPr>
          <a:xfrm>
            <a:off x="7435333" y="292101"/>
            <a:ext cx="4424798" cy="42707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F19481"/>
              </a:buClr>
              <a:buSzPts val="1200"/>
              <a:buFont typeface="Verdana"/>
              <a:buNone/>
            </a:pPr>
            <a:r>
              <a:rPr lang="cs-CZ" sz="1200" b="1">
                <a:solidFill>
                  <a:srgbClr val="F19481"/>
                </a:solidFill>
                <a:latin typeface="Verdana"/>
                <a:ea typeface="Verdana"/>
                <a:cs typeface="Verdana"/>
                <a:sym typeface="Verdana"/>
              </a:rPr>
              <a:t>The Leading Enterprise RPA Platform</a:t>
            </a:r>
            <a:endParaRPr/>
          </a:p>
        </p:txBody>
      </p:sp>
      <p:sp>
        <p:nvSpPr>
          <p:cNvPr id="175" name="Google Shape;175;p30"/>
          <p:cNvSpPr txBox="1"/>
          <p:nvPr/>
        </p:nvSpPr>
        <p:spPr>
          <a:xfrm>
            <a:off x="2308563" y="1066926"/>
            <a:ext cx="827520" cy="8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8000"/>
              <a:buFont typeface="Calibri"/>
              <a:buNone/>
            </a:pPr>
            <a:r>
              <a:rPr lang="cs-CZ" sz="8000" b="1">
                <a:solidFill>
                  <a:srgbClr val="FFFFFF"/>
                </a:solidFill>
                <a:latin typeface="Calibri"/>
                <a:ea typeface="Calibri"/>
                <a:cs typeface="Calibri"/>
                <a:sym typeface="Calibri"/>
              </a:rPr>
              <a:t>“</a:t>
            </a:r>
            <a:endParaRPr/>
          </a:p>
        </p:txBody>
      </p:sp>
      <p:sp>
        <p:nvSpPr>
          <p:cNvPr id="176" name="Google Shape;176;p30"/>
          <p:cNvSpPr txBox="1">
            <a:spLocks noGrp="1"/>
          </p:cNvSpPr>
          <p:nvPr>
            <p:ph type="body" idx="1"/>
          </p:nvPr>
        </p:nvSpPr>
        <p:spPr>
          <a:xfrm>
            <a:off x="2342542" y="1644601"/>
            <a:ext cx="9757409" cy="609398"/>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0"/>
              </a:spcBef>
              <a:spcAft>
                <a:spcPts val="0"/>
              </a:spcAft>
              <a:buClr>
                <a:schemeClr val="accent5"/>
              </a:buClr>
              <a:buSzPts val="2800"/>
              <a:buFont typeface="Verdana"/>
              <a:buNone/>
              <a:defRPr sz="2800" b="0" i="1" u="none" strike="noStrike" cap="none">
                <a:solidFill>
                  <a:schemeClr val="lt1"/>
                </a:solidFill>
                <a:latin typeface="Cambria"/>
                <a:ea typeface="Cambria"/>
                <a:cs typeface="Cambria"/>
                <a:sym typeface="Cambria"/>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7" name="Google Shape;177;p30"/>
          <p:cNvSpPr txBox="1">
            <a:spLocks noGrp="1"/>
          </p:cNvSpPr>
          <p:nvPr>
            <p:ph type="body" idx="2"/>
          </p:nvPr>
        </p:nvSpPr>
        <p:spPr>
          <a:xfrm>
            <a:off x="2342542" y="5102657"/>
            <a:ext cx="9757409" cy="406265"/>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0"/>
              </a:spcBef>
              <a:spcAft>
                <a:spcPts val="0"/>
              </a:spcAft>
              <a:buClr>
                <a:schemeClr val="accent5"/>
              </a:buClr>
              <a:buSzPts val="1700"/>
              <a:buFont typeface="Verdana"/>
              <a:buNone/>
              <a:defRPr sz="1700" b="1" i="0" u="none" strike="noStrike" cap="none">
                <a:solidFill>
                  <a:schemeClr val="lt1"/>
                </a:solidFill>
                <a:latin typeface="Verdana"/>
                <a:ea typeface="Verdana"/>
                <a:cs typeface="Verdana"/>
                <a:sym typeface="Verdana"/>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Dual Quote Slide">
  <p:cSld name="1_Dual Quote Slide">
    <p:spTree>
      <p:nvGrpSpPr>
        <p:cNvPr id="1" name="Shape 178"/>
        <p:cNvGrpSpPr/>
        <p:nvPr/>
      </p:nvGrpSpPr>
      <p:grpSpPr>
        <a:xfrm>
          <a:off x="0" y="0"/>
          <a:ext cx="0" cy="0"/>
          <a:chOff x="0" y="0"/>
          <a:chExt cx="0" cy="0"/>
        </a:xfrm>
      </p:grpSpPr>
      <p:pic>
        <p:nvPicPr>
          <p:cNvPr id="179" name="Google Shape;179;p31"/>
          <p:cNvPicPr preferRelativeResize="0"/>
          <p:nvPr/>
        </p:nvPicPr>
        <p:blipFill rotWithShape="1">
          <a:blip r:embed="rId2">
            <a:alphaModFix/>
          </a:blip>
          <a:srcRect l="13983"/>
          <a:stretch/>
        </p:blipFill>
        <p:spPr>
          <a:xfrm>
            <a:off x="1644736" y="-1"/>
            <a:ext cx="10572947" cy="6868675"/>
          </a:xfrm>
          <a:prstGeom prst="rect">
            <a:avLst/>
          </a:prstGeom>
          <a:noFill/>
          <a:ln>
            <a:noFill/>
          </a:ln>
        </p:spPr>
      </p:pic>
      <p:sp>
        <p:nvSpPr>
          <p:cNvPr id="180" name="Google Shape;180;p31"/>
          <p:cNvSpPr txBox="1"/>
          <p:nvPr/>
        </p:nvSpPr>
        <p:spPr>
          <a:xfrm>
            <a:off x="7435333" y="292101"/>
            <a:ext cx="4424798" cy="42707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F19481"/>
              </a:buClr>
              <a:buSzPts val="1200"/>
              <a:buFont typeface="Verdana"/>
              <a:buNone/>
            </a:pPr>
            <a:r>
              <a:rPr lang="cs-CZ" sz="1200" b="1">
                <a:solidFill>
                  <a:srgbClr val="F19481"/>
                </a:solidFill>
                <a:latin typeface="Verdana"/>
                <a:ea typeface="Verdana"/>
                <a:cs typeface="Verdana"/>
                <a:sym typeface="Verdana"/>
              </a:rPr>
              <a:t>The Leading Enterprise RPA Platform</a:t>
            </a:r>
            <a:endParaRPr/>
          </a:p>
        </p:txBody>
      </p:sp>
      <p:sp>
        <p:nvSpPr>
          <p:cNvPr id="181" name="Google Shape;181;p31"/>
          <p:cNvSpPr txBox="1"/>
          <p:nvPr/>
        </p:nvSpPr>
        <p:spPr>
          <a:xfrm>
            <a:off x="2308563" y="1066926"/>
            <a:ext cx="827520" cy="8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8000"/>
              <a:buFont typeface="Calibri"/>
              <a:buNone/>
            </a:pPr>
            <a:r>
              <a:rPr lang="cs-CZ" sz="8000" b="1">
                <a:solidFill>
                  <a:srgbClr val="FFFFFF"/>
                </a:solidFill>
                <a:latin typeface="Calibri"/>
                <a:ea typeface="Calibri"/>
                <a:cs typeface="Calibri"/>
                <a:sym typeface="Calibri"/>
              </a:rPr>
              <a:t>“</a:t>
            </a:r>
            <a:endParaRPr/>
          </a:p>
        </p:txBody>
      </p:sp>
      <p:sp>
        <p:nvSpPr>
          <p:cNvPr id="182" name="Google Shape;182;p31"/>
          <p:cNvSpPr txBox="1">
            <a:spLocks noGrp="1"/>
          </p:cNvSpPr>
          <p:nvPr>
            <p:ph type="body" idx="1"/>
          </p:nvPr>
        </p:nvSpPr>
        <p:spPr>
          <a:xfrm>
            <a:off x="2342540" y="1740650"/>
            <a:ext cx="4400726" cy="492443"/>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accent5"/>
              </a:buClr>
              <a:buSzPts val="2600"/>
              <a:buFont typeface="Verdana"/>
              <a:buNone/>
              <a:defRPr sz="2600" b="0" i="1" u="none" strike="noStrike" cap="none">
                <a:solidFill>
                  <a:schemeClr val="lt1"/>
                </a:solidFill>
                <a:latin typeface="Cambria"/>
                <a:ea typeface="Cambria"/>
                <a:cs typeface="Cambria"/>
                <a:sym typeface="Cambria"/>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3" name="Google Shape;183;p31"/>
          <p:cNvSpPr txBox="1"/>
          <p:nvPr/>
        </p:nvSpPr>
        <p:spPr>
          <a:xfrm>
            <a:off x="6896544" y="1066926"/>
            <a:ext cx="827520" cy="8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8000"/>
              <a:buFont typeface="Calibri"/>
              <a:buNone/>
            </a:pPr>
            <a:r>
              <a:rPr lang="cs-CZ" sz="8000" b="1">
                <a:solidFill>
                  <a:srgbClr val="FFFFFF"/>
                </a:solidFill>
                <a:latin typeface="Calibri"/>
                <a:ea typeface="Calibri"/>
                <a:cs typeface="Calibri"/>
                <a:sym typeface="Calibri"/>
              </a:rPr>
              <a:t>“</a:t>
            </a:r>
            <a:endParaRPr/>
          </a:p>
        </p:txBody>
      </p:sp>
      <p:sp>
        <p:nvSpPr>
          <p:cNvPr id="184" name="Google Shape;184;p31"/>
          <p:cNvSpPr txBox="1">
            <a:spLocks noGrp="1"/>
          </p:cNvSpPr>
          <p:nvPr>
            <p:ph type="body" idx="2"/>
          </p:nvPr>
        </p:nvSpPr>
        <p:spPr>
          <a:xfrm>
            <a:off x="6930521" y="1740650"/>
            <a:ext cx="4400726" cy="492443"/>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accent5"/>
              </a:buClr>
              <a:buSzPts val="2600"/>
              <a:buFont typeface="Verdana"/>
              <a:buNone/>
              <a:defRPr sz="2600" b="0" i="1" u="none" strike="noStrike" cap="none">
                <a:solidFill>
                  <a:schemeClr val="lt1"/>
                </a:solidFill>
                <a:latin typeface="Cambria"/>
                <a:ea typeface="Cambria"/>
                <a:cs typeface="Cambria"/>
                <a:sym typeface="Cambria"/>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6"/>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ata background on blue">
  <p:cSld name="Data background on blue">
    <p:spTree>
      <p:nvGrpSpPr>
        <p:cNvPr id="1" name="Shape 185"/>
        <p:cNvGrpSpPr/>
        <p:nvPr/>
      </p:nvGrpSpPr>
      <p:grpSpPr>
        <a:xfrm>
          <a:off x="0" y="0"/>
          <a:ext cx="0" cy="0"/>
          <a:chOff x="0" y="0"/>
          <a:chExt cx="0" cy="0"/>
        </a:xfrm>
      </p:grpSpPr>
      <p:pic>
        <p:nvPicPr>
          <p:cNvPr id="186" name="Google Shape;186;p32"/>
          <p:cNvPicPr preferRelativeResize="0"/>
          <p:nvPr/>
        </p:nvPicPr>
        <p:blipFill rotWithShape="1">
          <a:blip r:embed="rId2">
            <a:alphaModFix/>
          </a:blip>
          <a:srcRect/>
          <a:stretch/>
        </p:blipFill>
        <p:spPr>
          <a:xfrm>
            <a:off x="0" y="0"/>
            <a:ext cx="12188825" cy="6858000"/>
          </a:xfrm>
          <a:prstGeom prst="rect">
            <a:avLst/>
          </a:prstGeom>
          <a:noFill/>
          <a:ln>
            <a:noFill/>
          </a:ln>
        </p:spPr>
      </p:pic>
      <p:sp>
        <p:nvSpPr>
          <p:cNvPr id="187" name="Google Shape;187;p32"/>
          <p:cNvSpPr/>
          <p:nvPr/>
        </p:nvSpPr>
        <p:spPr>
          <a:xfrm flipH="1">
            <a:off x="0" y="0"/>
            <a:ext cx="12188825" cy="6858000"/>
          </a:xfrm>
          <a:prstGeom prst="rect">
            <a:avLst/>
          </a:prstGeom>
          <a:solidFill>
            <a:srgbClr val="1A5585">
              <a:alpha val="5294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188" name="Google Shape;188;p32"/>
          <p:cNvSpPr txBox="1"/>
          <p:nvPr/>
        </p:nvSpPr>
        <p:spPr>
          <a:xfrm>
            <a:off x="7435333" y="292100"/>
            <a:ext cx="4424798" cy="8445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99C7EC"/>
              </a:buClr>
              <a:buSzPts val="1200"/>
              <a:buFont typeface="Verdana"/>
              <a:buNone/>
            </a:pPr>
            <a:r>
              <a:rPr lang="cs-CZ" sz="1200" b="1">
                <a:solidFill>
                  <a:srgbClr val="99C7EC"/>
                </a:solidFill>
                <a:latin typeface="Verdana"/>
                <a:ea typeface="Verdana"/>
                <a:cs typeface="Verdana"/>
                <a:sym typeface="Verdana"/>
              </a:rPr>
              <a:t>The Leading Enterprise RPA Platform</a:t>
            </a:r>
            <a:endParaRPr/>
          </a:p>
        </p:txBody>
      </p:sp>
      <p:pic>
        <p:nvPicPr>
          <p:cNvPr id="189" name="Google Shape;189;p32"/>
          <p:cNvPicPr preferRelativeResize="0"/>
          <p:nvPr/>
        </p:nvPicPr>
        <p:blipFill rotWithShape="1">
          <a:blip r:embed="rId3">
            <a:alphaModFix/>
          </a:blip>
          <a:srcRect/>
          <a:stretch/>
        </p:blipFill>
        <p:spPr>
          <a:xfrm>
            <a:off x="251183" y="3212878"/>
            <a:ext cx="1158153" cy="42270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nav, on orange">
  <p:cSld name="Title, nav, on orange">
    <p:spTree>
      <p:nvGrpSpPr>
        <p:cNvPr id="1" name="Shape 190"/>
        <p:cNvGrpSpPr/>
        <p:nvPr/>
      </p:nvGrpSpPr>
      <p:grpSpPr>
        <a:xfrm>
          <a:off x="0" y="0"/>
          <a:ext cx="0" cy="0"/>
          <a:chOff x="0" y="0"/>
          <a:chExt cx="0" cy="0"/>
        </a:xfrm>
      </p:grpSpPr>
      <p:sp>
        <p:nvSpPr>
          <p:cNvPr id="191" name="Google Shape;191;p33"/>
          <p:cNvSpPr/>
          <p:nvPr/>
        </p:nvSpPr>
        <p:spPr>
          <a:xfrm flipH="1">
            <a:off x="1644224" y="0"/>
            <a:ext cx="10544604"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192" name="Google Shape;192;p33"/>
          <p:cNvSpPr txBox="1">
            <a:spLocks noGrp="1"/>
          </p:cNvSpPr>
          <p:nvPr>
            <p:ph type="title"/>
          </p:nvPr>
        </p:nvSpPr>
        <p:spPr>
          <a:xfrm>
            <a:off x="2046672" y="365760"/>
            <a:ext cx="4708764" cy="9510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lt1"/>
              </a:buClr>
              <a:buSzPts val="3100"/>
              <a:buFont typeface="Verdana"/>
              <a:buNone/>
              <a:defRPr sz="3100" b="1" i="0" u="none" strike="noStrike" cap="none">
                <a:solidFill>
                  <a:schemeClr val="l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3" name="Google Shape;193;p33"/>
          <p:cNvSpPr txBox="1"/>
          <p:nvPr/>
        </p:nvSpPr>
        <p:spPr>
          <a:xfrm>
            <a:off x="7435333" y="292101"/>
            <a:ext cx="4424798" cy="42707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F19481"/>
              </a:buClr>
              <a:buSzPts val="1200"/>
              <a:buFont typeface="Verdana"/>
              <a:buNone/>
            </a:pPr>
            <a:r>
              <a:rPr lang="cs-CZ" sz="1200" b="1">
                <a:solidFill>
                  <a:srgbClr val="F19481"/>
                </a:solidFill>
                <a:latin typeface="Verdana"/>
                <a:ea typeface="Verdana"/>
                <a:cs typeface="Verdana"/>
                <a:sym typeface="Verdana"/>
              </a:rPr>
              <a:t>The Leading Enterprise RPA Platform</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cale Nav, Title, Content">
  <p:cSld name="Scale Nav, Title, Content">
    <p:spTree>
      <p:nvGrpSpPr>
        <p:cNvPr id="1" name="Shape 194"/>
        <p:cNvGrpSpPr/>
        <p:nvPr/>
      </p:nvGrpSpPr>
      <p:grpSpPr>
        <a:xfrm>
          <a:off x="0" y="0"/>
          <a:ext cx="0" cy="0"/>
          <a:chOff x="0" y="0"/>
          <a:chExt cx="0" cy="0"/>
        </a:xfrm>
      </p:grpSpPr>
      <p:sp>
        <p:nvSpPr>
          <p:cNvPr id="195" name="Google Shape;195;p34"/>
          <p:cNvSpPr/>
          <p:nvPr/>
        </p:nvSpPr>
        <p:spPr>
          <a:xfrm flipH="1">
            <a:off x="1644222" y="0"/>
            <a:ext cx="165057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196" name="Google Shape;196;p34"/>
          <p:cNvSpPr txBox="1"/>
          <p:nvPr/>
        </p:nvSpPr>
        <p:spPr>
          <a:xfrm>
            <a:off x="1711821" y="139700"/>
            <a:ext cx="1525839" cy="66040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FFFFFF"/>
              </a:buClr>
              <a:buSzPts val="1600"/>
              <a:buFont typeface="Verdana"/>
              <a:buNone/>
            </a:pPr>
            <a:r>
              <a:rPr lang="cs-CZ" sz="1600" b="1">
                <a:solidFill>
                  <a:srgbClr val="FFFFFF"/>
                </a:solidFill>
                <a:latin typeface="Verdana"/>
                <a:ea typeface="Verdana"/>
                <a:cs typeface="Verdana"/>
                <a:sym typeface="Verdana"/>
              </a:rPr>
              <a:t>Big Scale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FFFFF"/>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Security</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Path to AI</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Ease of Use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Ecosystem</a:t>
            </a:r>
            <a:endParaRPr/>
          </a:p>
        </p:txBody>
      </p:sp>
      <p:sp>
        <p:nvSpPr>
          <p:cNvPr id="197" name="Google Shape;197;p34"/>
          <p:cNvSpPr txBox="1">
            <a:spLocks noGrp="1"/>
          </p:cNvSpPr>
          <p:nvPr>
            <p:ph type="title"/>
          </p:nvPr>
        </p:nvSpPr>
        <p:spPr>
          <a:xfrm>
            <a:off x="3601798" y="365760"/>
            <a:ext cx="5548963" cy="9510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Verdana"/>
              <a:buNone/>
              <a:defRPr sz="3100" b="1" i="0" u="none" strike="noStrike" cap="none">
                <a:solidFill>
                  <a:schemeClr val="accen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8" name="Google Shape;198;p34"/>
          <p:cNvSpPr txBox="1">
            <a:spLocks noGrp="1"/>
          </p:cNvSpPr>
          <p:nvPr>
            <p:ph type="body" idx="1"/>
          </p:nvPr>
        </p:nvSpPr>
        <p:spPr>
          <a:xfrm>
            <a:off x="3601099" y="1959432"/>
            <a:ext cx="5942052" cy="313932"/>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4"/>
                </a:solidFill>
                <a:latin typeface="Verdana"/>
                <a:ea typeface="Verdana"/>
                <a:cs typeface="Verdana"/>
                <a:sym typeface="Verdana"/>
              </a:defRPr>
            </a:lvl1pPr>
            <a:lvl2pPr marL="914400" marR="0" lvl="1"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Verdana"/>
                <a:ea typeface="Verdana"/>
                <a:cs typeface="Verdana"/>
                <a:sym typeface="Verdana"/>
              </a:defRPr>
            </a:lvl2pPr>
            <a:lvl3pPr marL="1371600" marR="0" lvl="2"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3pPr>
            <a:lvl4pPr marL="1828800" marR="0" lvl="3"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4pPr>
            <a:lvl5pPr marL="2286000" marR="0" lvl="4"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9" name="Google Shape;199;p34"/>
          <p:cNvSpPr txBox="1">
            <a:spLocks noGrp="1"/>
          </p:cNvSpPr>
          <p:nvPr>
            <p:ph type="body" idx="2"/>
          </p:nvPr>
        </p:nvSpPr>
        <p:spPr>
          <a:xfrm>
            <a:off x="3601099" y="2468563"/>
            <a:ext cx="5942052" cy="3441700"/>
          </a:xfrm>
          <a:prstGeom prst="rect">
            <a:avLst/>
          </a:prstGeom>
          <a:noFill/>
          <a:ln>
            <a:noFill/>
          </a:ln>
        </p:spPr>
        <p:txBody>
          <a:bodyPr spcFirstLastPara="1" wrap="square" lIns="91425" tIns="91425" rIns="91425" bIns="91425" anchor="t" anchorCtr="0"/>
          <a:lstStyle>
            <a:lvl1pPr marL="457200" marR="0" lvl="0"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cale Nav, Title, custom">
  <p:cSld name="Scale Nav, Title, custom">
    <p:spTree>
      <p:nvGrpSpPr>
        <p:cNvPr id="1" name="Shape 200"/>
        <p:cNvGrpSpPr/>
        <p:nvPr/>
      </p:nvGrpSpPr>
      <p:grpSpPr>
        <a:xfrm>
          <a:off x="0" y="0"/>
          <a:ext cx="0" cy="0"/>
          <a:chOff x="0" y="0"/>
          <a:chExt cx="0" cy="0"/>
        </a:xfrm>
      </p:grpSpPr>
      <p:sp>
        <p:nvSpPr>
          <p:cNvPr id="201" name="Google Shape;201;p35"/>
          <p:cNvSpPr/>
          <p:nvPr/>
        </p:nvSpPr>
        <p:spPr>
          <a:xfrm flipH="1">
            <a:off x="1644222" y="0"/>
            <a:ext cx="165057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202" name="Google Shape;202;p35"/>
          <p:cNvSpPr txBox="1"/>
          <p:nvPr/>
        </p:nvSpPr>
        <p:spPr>
          <a:xfrm>
            <a:off x="1711821" y="139700"/>
            <a:ext cx="1525839" cy="66040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FFFFFF"/>
              </a:buClr>
              <a:buSzPts val="1600"/>
              <a:buFont typeface="Verdana"/>
              <a:buNone/>
            </a:pPr>
            <a:r>
              <a:rPr lang="cs-CZ" sz="1600" b="1">
                <a:solidFill>
                  <a:srgbClr val="FFFFFF"/>
                </a:solidFill>
                <a:latin typeface="Verdana"/>
                <a:ea typeface="Verdana"/>
                <a:cs typeface="Verdana"/>
                <a:sym typeface="Verdana"/>
              </a:rPr>
              <a:t>Big Scale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FFFFF"/>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Security</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Path to AI</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Ease of Use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Ecosystem</a:t>
            </a:r>
            <a:endParaRPr/>
          </a:p>
        </p:txBody>
      </p:sp>
      <p:sp>
        <p:nvSpPr>
          <p:cNvPr id="203" name="Google Shape;203;p35"/>
          <p:cNvSpPr txBox="1">
            <a:spLocks noGrp="1"/>
          </p:cNvSpPr>
          <p:nvPr>
            <p:ph type="title"/>
          </p:nvPr>
        </p:nvSpPr>
        <p:spPr>
          <a:xfrm>
            <a:off x="3601798" y="365760"/>
            <a:ext cx="5548963" cy="9510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Verdana"/>
              <a:buNone/>
              <a:defRPr sz="3100" b="1" i="0" u="none" strike="noStrike" cap="none">
                <a:solidFill>
                  <a:schemeClr val="accen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urity Nav, Title, Content">
  <p:cSld name="Security Nav, Title, Content">
    <p:spTree>
      <p:nvGrpSpPr>
        <p:cNvPr id="1" name="Shape 204"/>
        <p:cNvGrpSpPr/>
        <p:nvPr/>
      </p:nvGrpSpPr>
      <p:grpSpPr>
        <a:xfrm>
          <a:off x="0" y="0"/>
          <a:ext cx="0" cy="0"/>
          <a:chOff x="0" y="0"/>
          <a:chExt cx="0" cy="0"/>
        </a:xfrm>
      </p:grpSpPr>
      <p:sp>
        <p:nvSpPr>
          <p:cNvPr id="205" name="Google Shape;205;p36"/>
          <p:cNvSpPr/>
          <p:nvPr/>
        </p:nvSpPr>
        <p:spPr>
          <a:xfrm flipH="1">
            <a:off x="1644222" y="0"/>
            <a:ext cx="165057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206" name="Google Shape;206;p36"/>
          <p:cNvSpPr txBox="1"/>
          <p:nvPr/>
        </p:nvSpPr>
        <p:spPr>
          <a:xfrm>
            <a:off x="1711821" y="139700"/>
            <a:ext cx="1525839" cy="66040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Big Scale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FFFFF"/>
              </a:solidFill>
              <a:latin typeface="Verdana"/>
              <a:ea typeface="Verdana"/>
              <a:cs typeface="Verdana"/>
              <a:sym typeface="Verdana"/>
            </a:endParaRPr>
          </a:p>
          <a:p>
            <a:pPr marL="0" marR="0" lvl="0" indent="0" algn="l" rtl="0">
              <a:lnSpc>
                <a:spcPct val="80000"/>
              </a:lnSpc>
              <a:spcBef>
                <a:spcPts val="0"/>
              </a:spcBef>
              <a:spcAft>
                <a:spcPts val="0"/>
              </a:spcAft>
              <a:buClr>
                <a:srgbClr val="FFFFFF"/>
              </a:buClr>
              <a:buSzPts val="1600"/>
              <a:buFont typeface="Verdana"/>
              <a:buNone/>
            </a:pPr>
            <a:r>
              <a:rPr lang="cs-CZ" sz="1600" b="1">
                <a:solidFill>
                  <a:srgbClr val="FFFFFF"/>
                </a:solidFill>
                <a:latin typeface="Verdana"/>
                <a:ea typeface="Verdana"/>
                <a:cs typeface="Verdana"/>
                <a:sym typeface="Verdana"/>
              </a:rPr>
              <a:t>Security</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Path to AI</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Ease of Use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Ecosystem</a:t>
            </a:r>
            <a:endParaRPr/>
          </a:p>
        </p:txBody>
      </p:sp>
      <p:sp>
        <p:nvSpPr>
          <p:cNvPr id="207" name="Google Shape;207;p36"/>
          <p:cNvSpPr txBox="1">
            <a:spLocks noGrp="1"/>
          </p:cNvSpPr>
          <p:nvPr>
            <p:ph type="title"/>
          </p:nvPr>
        </p:nvSpPr>
        <p:spPr>
          <a:xfrm>
            <a:off x="3601798" y="365760"/>
            <a:ext cx="5548963" cy="9510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Verdana"/>
              <a:buNone/>
              <a:defRPr sz="3100" b="1" i="0" u="none" strike="noStrike" cap="none">
                <a:solidFill>
                  <a:schemeClr val="accen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8" name="Google Shape;208;p36"/>
          <p:cNvSpPr txBox="1">
            <a:spLocks noGrp="1"/>
          </p:cNvSpPr>
          <p:nvPr>
            <p:ph type="body" idx="1"/>
          </p:nvPr>
        </p:nvSpPr>
        <p:spPr>
          <a:xfrm>
            <a:off x="3601099" y="1959432"/>
            <a:ext cx="5942052" cy="313932"/>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4"/>
                </a:solidFill>
                <a:latin typeface="Verdana"/>
                <a:ea typeface="Verdana"/>
                <a:cs typeface="Verdana"/>
                <a:sym typeface="Verdana"/>
              </a:defRPr>
            </a:lvl1pPr>
            <a:lvl2pPr marL="914400" marR="0" lvl="1"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Verdana"/>
                <a:ea typeface="Verdana"/>
                <a:cs typeface="Verdana"/>
                <a:sym typeface="Verdana"/>
              </a:defRPr>
            </a:lvl2pPr>
            <a:lvl3pPr marL="1371600" marR="0" lvl="2"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3pPr>
            <a:lvl4pPr marL="1828800" marR="0" lvl="3"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4pPr>
            <a:lvl5pPr marL="2286000" marR="0" lvl="4"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9" name="Google Shape;209;p36"/>
          <p:cNvSpPr txBox="1">
            <a:spLocks noGrp="1"/>
          </p:cNvSpPr>
          <p:nvPr>
            <p:ph type="body" idx="2"/>
          </p:nvPr>
        </p:nvSpPr>
        <p:spPr>
          <a:xfrm>
            <a:off x="3601099" y="2468563"/>
            <a:ext cx="5942052" cy="3441700"/>
          </a:xfrm>
          <a:prstGeom prst="rect">
            <a:avLst/>
          </a:prstGeom>
          <a:noFill/>
          <a:ln>
            <a:noFill/>
          </a:ln>
        </p:spPr>
        <p:txBody>
          <a:bodyPr spcFirstLastPara="1" wrap="square" lIns="91425" tIns="91425" rIns="91425" bIns="91425" anchor="t" anchorCtr="0"/>
          <a:lstStyle>
            <a:lvl1pPr marL="457200" marR="0" lvl="0"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urity Nav, Title, custom">
  <p:cSld name="Security Nav, Title, custom">
    <p:spTree>
      <p:nvGrpSpPr>
        <p:cNvPr id="1" name="Shape 210"/>
        <p:cNvGrpSpPr/>
        <p:nvPr/>
      </p:nvGrpSpPr>
      <p:grpSpPr>
        <a:xfrm>
          <a:off x="0" y="0"/>
          <a:ext cx="0" cy="0"/>
          <a:chOff x="0" y="0"/>
          <a:chExt cx="0" cy="0"/>
        </a:xfrm>
      </p:grpSpPr>
      <p:sp>
        <p:nvSpPr>
          <p:cNvPr id="211" name="Google Shape;211;p37"/>
          <p:cNvSpPr/>
          <p:nvPr/>
        </p:nvSpPr>
        <p:spPr>
          <a:xfrm flipH="1">
            <a:off x="1644222" y="0"/>
            <a:ext cx="165057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212" name="Google Shape;212;p37"/>
          <p:cNvSpPr txBox="1"/>
          <p:nvPr/>
        </p:nvSpPr>
        <p:spPr>
          <a:xfrm>
            <a:off x="1711821" y="139700"/>
            <a:ext cx="1525839" cy="66040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Big Scale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FFFFF"/>
              </a:buClr>
              <a:buSzPts val="1600"/>
              <a:buFont typeface="Verdana"/>
              <a:buNone/>
            </a:pPr>
            <a:r>
              <a:rPr lang="cs-CZ" sz="1600" b="1">
                <a:solidFill>
                  <a:srgbClr val="FFFFFF"/>
                </a:solidFill>
                <a:latin typeface="Verdana"/>
                <a:ea typeface="Verdana"/>
                <a:cs typeface="Verdana"/>
                <a:sym typeface="Verdana"/>
              </a:rPr>
              <a:t>Security</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Path to AI</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Ease of Use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Ecosystem</a:t>
            </a:r>
            <a:endParaRPr/>
          </a:p>
        </p:txBody>
      </p:sp>
      <p:sp>
        <p:nvSpPr>
          <p:cNvPr id="213" name="Google Shape;213;p37"/>
          <p:cNvSpPr txBox="1">
            <a:spLocks noGrp="1"/>
          </p:cNvSpPr>
          <p:nvPr>
            <p:ph type="title"/>
          </p:nvPr>
        </p:nvSpPr>
        <p:spPr>
          <a:xfrm>
            <a:off x="3601798" y="365760"/>
            <a:ext cx="5548963" cy="9510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Verdana"/>
              <a:buNone/>
              <a:defRPr sz="3100" b="1" i="0" u="none" strike="noStrike" cap="none">
                <a:solidFill>
                  <a:schemeClr val="accen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ath to AI Nav, Title, Content">
  <p:cSld name="Path to AI Nav, Title, Content">
    <p:spTree>
      <p:nvGrpSpPr>
        <p:cNvPr id="1" name="Shape 214"/>
        <p:cNvGrpSpPr/>
        <p:nvPr/>
      </p:nvGrpSpPr>
      <p:grpSpPr>
        <a:xfrm>
          <a:off x="0" y="0"/>
          <a:ext cx="0" cy="0"/>
          <a:chOff x="0" y="0"/>
          <a:chExt cx="0" cy="0"/>
        </a:xfrm>
      </p:grpSpPr>
      <p:sp>
        <p:nvSpPr>
          <p:cNvPr id="215" name="Google Shape;215;p38"/>
          <p:cNvSpPr/>
          <p:nvPr/>
        </p:nvSpPr>
        <p:spPr>
          <a:xfrm flipH="1">
            <a:off x="1644222" y="0"/>
            <a:ext cx="165057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216" name="Google Shape;216;p38"/>
          <p:cNvSpPr txBox="1"/>
          <p:nvPr/>
        </p:nvSpPr>
        <p:spPr>
          <a:xfrm>
            <a:off x="1711821" y="139700"/>
            <a:ext cx="1525839" cy="66040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Big Scale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FFFFF"/>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Security</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FFFFF"/>
              </a:buClr>
              <a:buSzPts val="1600"/>
              <a:buFont typeface="Verdana"/>
              <a:buNone/>
            </a:pPr>
            <a:r>
              <a:rPr lang="cs-CZ" sz="1600" b="1">
                <a:solidFill>
                  <a:srgbClr val="FFFFFF"/>
                </a:solidFill>
                <a:latin typeface="Verdana"/>
                <a:ea typeface="Verdana"/>
                <a:cs typeface="Verdana"/>
                <a:sym typeface="Verdana"/>
              </a:rPr>
              <a:t>Path to AI</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Ease of Use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Ecosystem</a:t>
            </a:r>
            <a:endParaRPr/>
          </a:p>
        </p:txBody>
      </p:sp>
      <p:sp>
        <p:nvSpPr>
          <p:cNvPr id="217" name="Google Shape;217;p38"/>
          <p:cNvSpPr txBox="1">
            <a:spLocks noGrp="1"/>
          </p:cNvSpPr>
          <p:nvPr>
            <p:ph type="title"/>
          </p:nvPr>
        </p:nvSpPr>
        <p:spPr>
          <a:xfrm>
            <a:off x="3601798" y="365760"/>
            <a:ext cx="5548963" cy="9510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Verdana"/>
              <a:buNone/>
              <a:defRPr sz="3100" b="1" i="0" u="none" strike="noStrike" cap="none">
                <a:solidFill>
                  <a:schemeClr val="accen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8" name="Google Shape;218;p38"/>
          <p:cNvSpPr txBox="1">
            <a:spLocks noGrp="1"/>
          </p:cNvSpPr>
          <p:nvPr>
            <p:ph type="body" idx="1"/>
          </p:nvPr>
        </p:nvSpPr>
        <p:spPr>
          <a:xfrm>
            <a:off x="3601099" y="1959432"/>
            <a:ext cx="5942052" cy="313932"/>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4"/>
                </a:solidFill>
                <a:latin typeface="Verdana"/>
                <a:ea typeface="Verdana"/>
                <a:cs typeface="Verdana"/>
                <a:sym typeface="Verdana"/>
              </a:defRPr>
            </a:lvl1pPr>
            <a:lvl2pPr marL="914400" marR="0" lvl="1"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Verdana"/>
                <a:ea typeface="Verdana"/>
                <a:cs typeface="Verdana"/>
                <a:sym typeface="Verdana"/>
              </a:defRPr>
            </a:lvl2pPr>
            <a:lvl3pPr marL="1371600" marR="0" lvl="2"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3pPr>
            <a:lvl4pPr marL="1828800" marR="0" lvl="3"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4pPr>
            <a:lvl5pPr marL="2286000" marR="0" lvl="4"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9" name="Google Shape;219;p38"/>
          <p:cNvSpPr txBox="1">
            <a:spLocks noGrp="1"/>
          </p:cNvSpPr>
          <p:nvPr>
            <p:ph type="body" idx="2"/>
          </p:nvPr>
        </p:nvSpPr>
        <p:spPr>
          <a:xfrm>
            <a:off x="3601099" y="2468563"/>
            <a:ext cx="5942052" cy="3441700"/>
          </a:xfrm>
          <a:prstGeom prst="rect">
            <a:avLst/>
          </a:prstGeom>
          <a:noFill/>
          <a:ln>
            <a:noFill/>
          </a:ln>
        </p:spPr>
        <p:txBody>
          <a:bodyPr spcFirstLastPara="1" wrap="square" lIns="91425" tIns="91425" rIns="91425" bIns="91425" anchor="t" anchorCtr="0"/>
          <a:lstStyle>
            <a:lvl1pPr marL="457200" marR="0" lvl="0"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ath to AI Nav, Title, custom">
  <p:cSld name="Path to AI Nav, Title, custom">
    <p:spTree>
      <p:nvGrpSpPr>
        <p:cNvPr id="1" name="Shape 220"/>
        <p:cNvGrpSpPr/>
        <p:nvPr/>
      </p:nvGrpSpPr>
      <p:grpSpPr>
        <a:xfrm>
          <a:off x="0" y="0"/>
          <a:ext cx="0" cy="0"/>
          <a:chOff x="0" y="0"/>
          <a:chExt cx="0" cy="0"/>
        </a:xfrm>
      </p:grpSpPr>
      <p:sp>
        <p:nvSpPr>
          <p:cNvPr id="221" name="Google Shape;221;p39"/>
          <p:cNvSpPr/>
          <p:nvPr/>
        </p:nvSpPr>
        <p:spPr>
          <a:xfrm flipH="1">
            <a:off x="1644222" y="0"/>
            <a:ext cx="165057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222" name="Google Shape;222;p39"/>
          <p:cNvSpPr txBox="1"/>
          <p:nvPr/>
        </p:nvSpPr>
        <p:spPr>
          <a:xfrm>
            <a:off x="1711821" y="139700"/>
            <a:ext cx="1525839" cy="66040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Big Scale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FFFFF"/>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Security</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FFFFF"/>
              </a:buClr>
              <a:buSzPts val="1600"/>
              <a:buFont typeface="Verdana"/>
              <a:buNone/>
            </a:pPr>
            <a:r>
              <a:rPr lang="cs-CZ" sz="1600" b="1">
                <a:solidFill>
                  <a:srgbClr val="FFFFFF"/>
                </a:solidFill>
                <a:latin typeface="Verdana"/>
                <a:ea typeface="Verdana"/>
                <a:cs typeface="Verdana"/>
                <a:sym typeface="Verdana"/>
              </a:rPr>
              <a:t>Path to AI</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Ease of Use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Ecosystem</a:t>
            </a:r>
            <a:endParaRPr/>
          </a:p>
        </p:txBody>
      </p:sp>
      <p:sp>
        <p:nvSpPr>
          <p:cNvPr id="223" name="Google Shape;223;p39"/>
          <p:cNvSpPr txBox="1">
            <a:spLocks noGrp="1"/>
          </p:cNvSpPr>
          <p:nvPr>
            <p:ph type="title"/>
          </p:nvPr>
        </p:nvSpPr>
        <p:spPr>
          <a:xfrm>
            <a:off x="3601798" y="365760"/>
            <a:ext cx="5548963" cy="9510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Verdana"/>
              <a:buNone/>
              <a:defRPr sz="3100" b="1" i="0" u="none" strike="noStrike" cap="none">
                <a:solidFill>
                  <a:schemeClr val="accen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Ease of Use Nav, Title, Content">
  <p:cSld name="Ease of Use Nav, Title, Content">
    <p:spTree>
      <p:nvGrpSpPr>
        <p:cNvPr id="1" name="Shape 224"/>
        <p:cNvGrpSpPr/>
        <p:nvPr/>
      </p:nvGrpSpPr>
      <p:grpSpPr>
        <a:xfrm>
          <a:off x="0" y="0"/>
          <a:ext cx="0" cy="0"/>
          <a:chOff x="0" y="0"/>
          <a:chExt cx="0" cy="0"/>
        </a:xfrm>
      </p:grpSpPr>
      <p:sp>
        <p:nvSpPr>
          <p:cNvPr id="225" name="Google Shape;225;p40"/>
          <p:cNvSpPr/>
          <p:nvPr/>
        </p:nvSpPr>
        <p:spPr>
          <a:xfrm flipH="1">
            <a:off x="1644222" y="0"/>
            <a:ext cx="165057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226" name="Google Shape;226;p40"/>
          <p:cNvSpPr txBox="1"/>
          <p:nvPr/>
        </p:nvSpPr>
        <p:spPr>
          <a:xfrm>
            <a:off x="1711821" y="139700"/>
            <a:ext cx="1525839" cy="66040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Big Scale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FFFFF"/>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Security</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Path to AI</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FFFFF"/>
              </a:buClr>
              <a:buSzPts val="1600"/>
              <a:buFont typeface="Verdana"/>
              <a:buNone/>
            </a:pPr>
            <a:r>
              <a:rPr lang="cs-CZ" sz="1600" b="1">
                <a:solidFill>
                  <a:srgbClr val="FFFFFF"/>
                </a:solidFill>
                <a:latin typeface="Verdana"/>
                <a:ea typeface="Verdana"/>
                <a:cs typeface="Verdana"/>
                <a:sym typeface="Verdana"/>
              </a:rPr>
              <a:t>Ease of Use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Ecosystem</a:t>
            </a:r>
            <a:endParaRPr/>
          </a:p>
        </p:txBody>
      </p:sp>
      <p:sp>
        <p:nvSpPr>
          <p:cNvPr id="227" name="Google Shape;227;p40"/>
          <p:cNvSpPr txBox="1">
            <a:spLocks noGrp="1"/>
          </p:cNvSpPr>
          <p:nvPr>
            <p:ph type="title"/>
          </p:nvPr>
        </p:nvSpPr>
        <p:spPr>
          <a:xfrm>
            <a:off x="3601798" y="365760"/>
            <a:ext cx="5548963" cy="9510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Verdana"/>
              <a:buNone/>
              <a:defRPr sz="3100" b="1" i="0" u="none" strike="noStrike" cap="none">
                <a:solidFill>
                  <a:schemeClr val="accen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8" name="Google Shape;228;p40"/>
          <p:cNvSpPr txBox="1">
            <a:spLocks noGrp="1"/>
          </p:cNvSpPr>
          <p:nvPr>
            <p:ph type="body" idx="1"/>
          </p:nvPr>
        </p:nvSpPr>
        <p:spPr>
          <a:xfrm>
            <a:off x="3601099" y="1959432"/>
            <a:ext cx="5942052" cy="313932"/>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4"/>
                </a:solidFill>
                <a:latin typeface="Verdana"/>
                <a:ea typeface="Verdana"/>
                <a:cs typeface="Verdana"/>
                <a:sym typeface="Verdana"/>
              </a:defRPr>
            </a:lvl1pPr>
            <a:lvl2pPr marL="914400" marR="0" lvl="1"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Verdana"/>
                <a:ea typeface="Verdana"/>
                <a:cs typeface="Verdana"/>
                <a:sym typeface="Verdana"/>
              </a:defRPr>
            </a:lvl2pPr>
            <a:lvl3pPr marL="1371600" marR="0" lvl="2"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3pPr>
            <a:lvl4pPr marL="1828800" marR="0" lvl="3"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4pPr>
            <a:lvl5pPr marL="2286000" marR="0" lvl="4"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9" name="Google Shape;229;p40"/>
          <p:cNvSpPr txBox="1">
            <a:spLocks noGrp="1"/>
          </p:cNvSpPr>
          <p:nvPr>
            <p:ph type="body" idx="2"/>
          </p:nvPr>
        </p:nvSpPr>
        <p:spPr>
          <a:xfrm>
            <a:off x="3601099" y="2468563"/>
            <a:ext cx="5942052" cy="3441700"/>
          </a:xfrm>
          <a:prstGeom prst="rect">
            <a:avLst/>
          </a:prstGeom>
          <a:noFill/>
          <a:ln>
            <a:noFill/>
          </a:ln>
        </p:spPr>
        <p:txBody>
          <a:bodyPr spcFirstLastPara="1" wrap="square" lIns="91425" tIns="91425" rIns="91425" bIns="91425" anchor="t" anchorCtr="0"/>
          <a:lstStyle>
            <a:lvl1pPr marL="457200" marR="0" lvl="0"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Ease of Use Nav, Title, custom">
  <p:cSld name="Ease of Use Nav, Title, custom">
    <p:spTree>
      <p:nvGrpSpPr>
        <p:cNvPr id="1" name="Shape 230"/>
        <p:cNvGrpSpPr/>
        <p:nvPr/>
      </p:nvGrpSpPr>
      <p:grpSpPr>
        <a:xfrm>
          <a:off x="0" y="0"/>
          <a:ext cx="0" cy="0"/>
          <a:chOff x="0" y="0"/>
          <a:chExt cx="0" cy="0"/>
        </a:xfrm>
      </p:grpSpPr>
      <p:sp>
        <p:nvSpPr>
          <p:cNvPr id="231" name="Google Shape;231;p41"/>
          <p:cNvSpPr/>
          <p:nvPr/>
        </p:nvSpPr>
        <p:spPr>
          <a:xfrm flipH="1">
            <a:off x="1644222" y="0"/>
            <a:ext cx="165057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232" name="Google Shape;232;p41"/>
          <p:cNvSpPr txBox="1"/>
          <p:nvPr/>
        </p:nvSpPr>
        <p:spPr>
          <a:xfrm>
            <a:off x="1711821" y="139700"/>
            <a:ext cx="1525839" cy="66040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Big Scale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FFFFF"/>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Security</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Path to AI</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FFFFF"/>
              </a:buClr>
              <a:buSzPts val="1600"/>
              <a:buFont typeface="Verdana"/>
              <a:buNone/>
            </a:pPr>
            <a:r>
              <a:rPr lang="cs-CZ" sz="1600" b="1">
                <a:solidFill>
                  <a:srgbClr val="FFFFFF"/>
                </a:solidFill>
                <a:latin typeface="Verdana"/>
                <a:ea typeface="Verdana"/>
                <a:cs typeface="Verdana"/>
                <a:sym typeface="Verdana"/>
              </a:rPr>
              <a:t>Ease of Use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Ecosystem</a:t>
            </a:r>
            <a:endParaRPr/>
          </a:p>
        </p:txBody>
      </p:sp>
      <p:sp>
        <p:nvSpPr>
          <p:cNvPr id="233" name="Google Shape;233;p41"/>
          <p:cNvSpPr txBox="1">
            <a:spLocks noGrp="1"/>
          </p:cNvSpPr>
          <p:nvPr>
            <p:ph type="title"/>
          </p:nvPr>
        </p:nvSpPr>
        <p:spPr>
          <a:xfrm>
            <a:off x="3601798" y="365760"/>
            <a:ext cx="5548963" cy="9510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Verdana"/>
              <a:buNone/>
              <a:defRPr sz="3100" b="1" i="0" u="none" strike="noStrike" cap="none">
                <a:solidFill>
                  <a:schemeClr val="accen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ata background on blue">
  <p:cSld name="Data background on blue">
    <p:spTree>
      <p:nvGrpSpPr>
        <p:cNvPr id="1" name="Shape 27"/>
        <p:cNvGrpSpPr/>
        <p:nvPr/>
      </p:nvGrpSpPr>
      <p:grpSpPr>
        <a:xfrm>
          <a:off x="0" y="0"/>
          <a:ext cx="0" cy="0"/>
          <a:chOff x="0" y="0"/>
          <a:chExt cx="0" cy="0"/>
        </a:xfrm>
      </p:grpSpPr>
      <p:pic>
        <p:nvPicPr>
          <p:cNvPr id="28" name="Google Shape;28;p5"/>
          <p:cNvPicPr preferRelativeResize="0"/>
          <p:nvPr/>
        </p:nvPicPr>
        <p:blipFill rotWithShape="1">
          <a:blip r:embed="rId2">
            <a:alphaModFix/>
          </a:blip>
          <a:srcRect/>
          <a:stretch/>
        </p:blipFill>
        <p:spPr>
          <a:xfrm>
            <a:off x="0" y="0"/>
            <a:ext cx="12188825" cy="6858000"/>
          </a:xfrm>
          <a:prstGeom prst="rect">
            <a:avLst/>
          </a:prstGeom>
          <a:noFill/>
          <a:ln>
            <a:noFill/>
          </a:ln>
        </p:spPr>
      </p:pic>
      <p:sp>
        <p:nvSpPr>
          <p:cNvPr id="29" name="Google Shape;29;p5"/>
          <p:cNvSpPr/>
          <p:nvPr/>
        </p:nvSpPr>
        <p:spPr>
          <a:xfrm flipH="1">
            <a:off x="0" y="0"/>
            <a:ext cx="12188825" cy="6858000"/>
          </a:xfrm>
          <a:prstGeom prst="rect">
            <a:avLst/>
          </a:prstGeom>
          <a:solidFill>
            <a:srgbClr val="1A5585">
              <a:alpha val="5294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sp>
        <p:nvSpPr>
          <p:cNvPr id="30" name="Google Shape;30;p5"/>
          <p:cNvSpPr txBox="1"/>
          <p:nvPr/>
        </p:nvSpPr>
        <p:spPr>
          <a:xfrm>
            <a:off x="7435331" y="292100"/>
            <a:ext cx="4424798" cy="8445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99C7EC"/>
              </a:buClr>
              <a:buSzPts val="1600"/>
              <a:buFont typeface="Calibri"/>
              <a:buNone/>
            </a:pPr>
            <a:r>
              <a:rPr lang="cs-CZ" sz="1600" b="1" i="0" u="none" strike="noStrike" cap="none">
                <a:solidFill>
                  <a:srgbClr val="99C7EC"/>
                </a:solidFill>
                <a:latin typeface="Calibri"/>
                <a:ea typeface="Calibri"/>
                <a:cs typeface="Calibri"/>
                <a:sym typeface="Calibri"/>
              </a:rPr>
              <a:t>The Leading Enterprise RPA Platform</a:t>
            </a:r>
            <a:endParaRPr/>
          </a:p>
        </p:txBody>
      </p:sp>
      <p:pic>
        <p:nvPicPr>
          <p:cNvPr id="31" name="Google Shape;31;p5"/>
          <p:cNvPicPr preferRelativeResize="0"/>
          <p:nvPr/>
        </p:nvPicPr>
        <p:blipFill rotWithShape="1">
          <a:blip r:embed="rId3">
            <a:alphaModFix/>
          </a:blip>
          <a:srcRect/>
          <a:stretch/>
        </p:blipFill>
        <p:spPr>
          <a:xfrm>
            <a:off x="251181" y="3212878"/>
            <a:ext cx="1158153" cy="422708"/>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Ecosystem Nav, Title, Content">
  <p:cSld name="Ecosystem Nav, Title, Content">
    <p:spTree>
      <p:nvGrpSpPr>
        <p:cNvPr id="1" name="Shape 234"/>
        <p:cNvGrpSpPr/>
        <p:nvPr/>
      </p:nvGrpSpPr>
      <p:grpSpPr>
        <a:xfrm>
          <a:off x="0" y="0"/>
          <a:ext cx="0" cy="0"/>
          <a:chOff x="0" y="0"/>
          <a:chExt cx="0" cy="0"/>
        </a:xfrm>
      </p:grpSpPr>
      <p:sp>
        <p:nvSpPr>
          <p:cNvPr id="235" name="Google Shape;235;p42"/>
          <p:cNvSpPr/>
          <p:nvPr/>
        </p:nvSpPr>
        <p:spPr>
          <a:xfrm flipH="1">
            <a:off x="1644222" y="0"/>
            <a:ext cx="165057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236" name="Google Shape;236;p42"/>
          <p:cNvSpPr txBox="1"/>
          <p:nvPr/>
        </p:nvSpPr>
        <p:spPr>
          <a:xfrm>
            <a:off x="1711821" y="139700"/>
            <a:ext cx="1525839" cy="66040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Big Scale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FFFFF"/>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Security</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Path to AI</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Ease of Use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FFFFF"/>
              </a:buClr>
              <a:buSzPts val="1600"/>
              <a:buFont typeface="Verdana"/>
              <a:buNone/>
            </a:pPr>
            <a:r>
              <a:rPr lang="cs-CZ" sz="1600" b="1">
                <a:solidFill>
                  <a:srgbClr val="FFFFFF"/>
                </a:solidFill>
                <a:latin typeface="Verdana"/>
                <a:ea typeface="Verdana"/>
                <a:cs typeface="Verdana"/>
                <a:sym typeface="Verdana"/>
              </a:rPr>
              <a:t>Ecosystem</a:t>
            </a:r>
            <a:endParaRPr/>
          </a:p>
        </p:txBody>
      </p:sp>
      <p:sp>
        <p:nvSpPr>
          <p:cNvPr id="237" name="Google Shape;237;p42"/>
          <p:cNvSpPr txBox="1">
            <a:spLocks noGrp="1"/>
          </p:cNvSpPr>
          <p:nvPr>
            <p:ph type="title"/>
          </p:nvPr>
        </p:nvSpPr>
        <p:spPr>
          <a:xfrm>
            <a:off x="3601798" y="365760"/>
            <a:ext cx="5548963" cy="9510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Verdana"/>
              <a:buNone/>
              <a:defRPr sz="3100" b="1" i="0" u="none" strike="noStrike" cap="none">
                <a:solidFill>
                  <a:schemeClr val="accen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8" name="Google Shape;238;p42"/>
          <p:cNvSpPr txBox="1">
            <a:spLocks noGrp="1"/>
          </p:cNvSpPr>
          <p:nvPr>
            <p:ph type="body" idx="1"/>
          </p:nvPr>
        </p:nvSpPr>
        <p:spPr>
          <a:xfrm>
            <a:off x="3601099" y="1959432"/>
            <a:ext cx="5942052" cy="313932"/>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4"/>
                </a:solidFill>
                <a:latin typeface="Verdana"/>
                <a:ea typeface="Verdana"/>
                <a:cs typeface="Verdana"/>
                <a:sym typeface="Verdana"/>
              </a:defRPr>
            </a:lvl1pPr>
            <a:lvl2pPr marL="914400" marR="0" lvl="1"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Verdana"/>
                <a:ea typeface="Verdana"/>
                <a:cs typeface="Verdana"/>
                <a:sym typeface="Verdana"/>
              </a:defRPr>
            </a:lvl2pPr>
            <a:lvl3pPr marL="1371600" marR="0" lvl="2"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3pPr>
            <a:lvl4pPr marL="1828800" marR="0" lvl="3"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4pPr>
            <a:lvl5pPr marL="2286000" marR="0" lvl="4"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9" name="Google Shape;239;p42"/>
          <p:cNvSpPr txBox="1">
            <a:spLocks noGrp="1"/>
          </p:cNvSpPr>
          <p:nvPr>
            <p:ph type="body" idx="2"/>
          </p:nvPr>
        </p:nvSpPr>
        <p:spPr>
          <a:xfrm>
            <a:off x="3601099" y="2468563"/>
            <a:ext cx="5942052" cy="3441700"/>
          </a:xfrm>
          <a:prstGeom prst="rect">
            <a:avLst/>
          </a:prstGeom>
          <a:noFill/>
          <a:ln>
            <a:noFill/>
          </a:ln>
        </p:spPr>
        <p:txBody>
          <a:bodyPr spcFirstLastPara="1" wrap="square" lIns="91425" tIns="91425" rIns="91425" bIns="91425" anchor="t" anchorCtr="0"/>
          <a:lstStyle>
            <a:lvl1pPr marL="457200" marR="0" lvl="0"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Ecosystem Nav, Title, custom">
  <p:cSld name="Ecosystem Nav, Title, custom">
    <p:spTree>
      <p:nvGrpSpPr>
        <p:cNvPr id="1" name="Shape 240"/>
        <p:cNvGrpSpPr/>
        <p:nvPr/>
      </p:nvGrpSpPr>
      <p:grpSpPr>
        <a:xfrm>
          <a:off x="0" y="0"/>
          <a:ext cx="0" cy="0"/>
          <a:chOff x="0" y="0"/>
          <a:chExt cx="0" cy="0"/>
        </a:xfrm>
      </p:grpSpPr>
      <p:sp>
        <p:nvSpPr>
          <p:cNvPr id="241" name="Google Shape;241;p43"/>
          <p:cNvSpPr/>
          <p:nvPr/>
        </p:nvSpPr>
        <p:spPr>
          <a:xfrm flipH="1">
            <a:off x="1644222" y="0"/>
            <a:ext cx="165057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242" name="Google Shape;242;p43"/>
          <p:cNvSpPr txBox="1"/>
          <p:nvPr/>
        </p:nvSpPr>
        <p:spPr>
          <a:xfrm>
            <a:off x="1711821" y="139700"/>
            <a:ext cx="1525839" cy="66040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Big Scale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FFFFF"/>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Security</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Path to AI</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1917E"/>
              </a:buClr>
              <a:buSzPts val="1600"/>
              <a:buFont typeface="Verdana"/>
              <a:buNone/>
            </a:pPr>
            <a:r>
              <a:rPr lang="cs-CZ" sz="1600" b="1">
                <a:solidFill>
                  <a:srgbClr val="F1917E"/>
                </a:solidFill>
                <a:latin typeface="Verdana"/>
                <a:ea typeface="Verdana"/>
                <a:cs typeface="Verdana"/>
                <a:sym typeface="Verdana"/>
              </a:rPr>
              <a:t>Ease of Use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Verdana"/>
              <a:ea typeface="Verdana"/>
              <a:cs typeface="Verdana"/>
              <a:sym typeface="Verdana"/>
            </a:endParaRPr>
          </a:p>
          <a:p>
            <a:pPr marL="0" marR="0" lvl="0" indent="0" algn="l" rtl="0">
              <a:lnSpc>
                <a:spcPct val="80000"/>
              </a:lnSpc>
              <a:spcBef>
                <a:spcPts val="0"/>
              </a:spcBef>
              <a:spcAft>
                <a:spcPts val="0"/>
              </a:spcAft>
              <a:buClr>
                <a:srgbClr val="FFFFFF"/>
              </a:buClr>
              <a:buSzPts val="1600"/>
              <a:buFont typeface="Verdana"/>
              <a:buNone/>
            </a:pPr>
            <a:r>
              <a:rPr lang="cs-CZ" sz="1600" b="1">
                <a:solidFill>
                  <a:srgbClr val="FFFFFF"/>
                </a:solidFill>
                <a:latin typeface="Verdana"/>
                <a:ea typeface="Verdana"/>
                <a:cs typeface="Verdana"/>
                <a:sym typeface="Verdana"/>
              </a:rPr>
              <a:t>Ecosystem</a:t>
            </a:r>
            <a:endParaRPr/>
          </a:p>
        </p:txBody>
      </p:sp>
      <p:sp>
        <p:nvSpPr>
          <p:cNvPr id="243" name="Google Shape;243;p43"/>
          <p:cNvSpPr txBox="1">
            <a:spLocks noGrp="1"/>
          </p:cNvSpPr>
          <p:nvPr>
            <p:ph type="title"/>
          </p:nvPr>
        </p:nvSpPr>
        <p:spPr>
          <a:xfrm>
            <a:off x="3601798" y="365760"/>
            <a:ext cx="5548963" cy="9510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Verdana"/>
              <a:buNone/>
              <a:defRPr sz="3100" b="1" i="0" u="none" strike="noStrike" cap="none">
                <a:solidFill>
                  <a:schemeClr val="accen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Divider w/photo">
  <p:cSld name="Divider w/photo">
    <p:spTree>
      <p:nvGrpSpPr>
        <p:cNvPr id="1" name="Shape 244"/>
        <p:cNvGrpSpPr/>
        <p:nvPr/>
      </p:nvGrpSpPr>
      <p:grpSpPr>
        <a:xfrm>
          <a:off x="0" y="0"/>
          <a:ext cx="0" cy="0"/>
          <a:chOff x="0" y="0"/>
          <a:chExt cx="0" cy="0"/>
        </a:xfrm>
      </p:grpSpPr>
      <p:sp>
        <p:nvSpPr>
          <p:cNvPr id="245" name="Google Shape;245;p44"/>
          <p:cNvSpPr txBox="1">
            <a:spLocks noGrp="1"/>
          </p:cNvSpPr>
          <p:nvPr>
            <p:ph type="body" idx="1"/>
          </p:nvPr>
        </p:nvSpPr>
        <p:spPr>
          <a:xfrm>
            <a:off x="2261600" y="3024141"/>
            <a:ext cx="8449650" cy="683264"/>
          </a:xfrm>
          <a:prstGeom prst="rect">
            <a:avLst/>
          </a:prstGeom>
          <a:noFill/>
          <a:ln>
            <a:noFill/>
          </a:ln>
        </p:spPr>
        <p:txBody>
          <a:bodyPr spcFirstLastPara="1" wrap="square" lIns="91425" tIns="91425" rIns="91425" bIns="91425" anchor="b" anchorCtr="0"/>
          <a:lstStyle>
            <a:lvl1pPr marL="457200" marR="0" lvl="0" indent="-228600" algn="l" rtl="0">
              <a:lnSpc>
                <a:spcPct val="120000"/>
              </a:lnSpc>
              <a:spcBef>
                <a:spcPts val="1000"/>
              </a:spcBef>
              <a:spcAft>
                <a:spcPts val="0"/>
              </a:spcAft>
              <a:buClr>
                <a:schemeClr val="accent5"/>
              </a:buClr>
              <a:buSzPts val="3200"/>
              <a:buFont typeface="Verdana"/>
              <a:buNone/>
              <a:defRPr sz="3200" b="1" i="0" u="none" strike="noStrike" cap="none">
                <a:solidFill>
                  <a:schemeClr val="lt1"/>
                </a:solidFill>
                <a:latin typeface="Verdana"/>
                <a:ea typeface="Verdana"/>
                <a:cs typeface="Verdana"/>
                <a:sym typeface="Verdana"/>
              </a:defRPr>
            </a:lvl1pPr>
            <a:lvl2pPr marL="914400" marR="0" lvl="1" indent="-228600" algn="l" rtl="0">
              <a:lnSpc>
                <a:spcPct val="120000"/>
              </a:lnSpc>
              <a:spcBef>
                <a:spcPts val="1000"/>
              </a:spcBef>
              <a:spcAft>
                <a:spcPts val="0"/>
              </a:spcAft>
              <a:buClr>
                <a:schemeClr val="accent5"/>
              </a:buClr>
              <a:buSzPts val="1400"/>
              <a:buFont typeface="Verdana"/>
              <a:buNone/>
              <a:defRPr sz="1400" b="1" i="0" u="none" strike="noStrike" cap="none">
                <a:solidFill>
                  <a:schemeClr val="lt1"/>
                </a:solidFill>
                <a:latin typeface="Verdana"/>
                <a:ea typeface="Verdana"/>
                <a:cs typeface="Verdana"/>
                <a:sym typeface="Verdana"/>
              </a:defRPr>
            </a:lvl2pPr>
            <a:lvl3pPr marL="1371600" marR="0" lvl="2" indent="-228600" algn="l" rtl="0">
              <a:lnSpc>
                <a:spcPct val="120000"/>
              </a:lnSpc>
              <a:spcBef>
                <a:spcPts val="1000"/>
              </a:spcBef>
              <a:spcAft>
                <a:spcPts val="0"/>
              </a:spcAft>
              <a:buClr>
                <a:schemeClr val="accent5"/>
              </a:buClr>
              <a:buSzPts val="1200"/>
              <a:buFont typeface="Verdana"/>
              <a:buNone/>
              <a:defRPr sz="1200" b="1" i="0" u="none" strike="noStrike" cap="none">
                <a:solidFill>
                  <a:schemeClr val="lt1"/>
                </a:solidFill>
                <a:latin typeface="Verdana"/>
                <a:ea typeface="Verdana"/>
                <a:cs typeface="Verdana"/>
                <a:sym typeface="Verdana"/>
              </a:defRPr>
            </a:lvl3pPr>
            <a:lvl4pPr marL="1828800" marR="0" lvl="3" indent="-228600" algn="l" rtl="0">
              <a:lnSpc>
                <a:spcPct val="120000"/>
              </a:lnSpc>
              <a:spcBef>
                <a:spcPts val="1000"/>
              </a:spcBef>
              <a:spcAft>
                <a:spcPts val="0"/>
              </a:spcAft>
              <a:buClr>
                <a:schemeClr val="accent5"/>
              </a:buClr>
              <a:buSzPts val="1200"/>
              <a:buFont typeface="Verdana"/>
              <a:buNone/>
              <a:defRPr sz="1200" b="1" i="0" u="none" strike="noStrike" cap="none">
                <a:solidFill>
                  <a:schemeClr val="lt1"/>
                </a:solidFill>
                <a:latin typeface="Verdana"/>
                <a:ea typeface="Verdana"/>
                <a:cs typeface="Verdana"/>
                <a:sym typeface="Verdana"/>
              </a:defRPr>
            </a:lvl4pPr>
            <a:lvl5pPr marL="2286000" marR="0" lvl="4" indent="-228600" algn="l" rtl="0">
              <a:lnSpc>
                <a:spcPct val="120000"/>
              </a:lnSpc>
              <a:spcBef>
                <a:spcPts val="1000"/>
              </a:spcBef>
              <a:spcAft>
                <a:spcPts val="0"/>
              </a:spcAft>
              <a:buClr>
                <a:schemeClr val="accent5"/>
              </a:buClr>
              <a:buSzPts val="1200"/>
              <a:buFont typeface="Verdana"/>
              <a:buNone/>
              <a:defRPr sz="1200" b="1" i="0" u="none" strike="noStrike" cap="none">
                <a:solidFill>
                  <a:schemeClr val="lt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6" name="Google Shape;246;p44"/>
          <p:cNvSpPr>
            <a:spLocks noGrp="1"/>
          </p:cNvSpPr>
          <p:nvPr>
            <p:ph type="pic" idx="2"/>
          </p:nvPr>
        </p:nvSpPr>
        <p:spPr>
          <a:xfrm>
            <a:off x="0" y="0"/>
            <a:ext cx="12188825" cy="6858000"/>
          </a:xfrm>
          <a:prstGeom prst="rect">
            <a:avLst/>
          </a:prstGeom>
          <a:solidFill>
            <a:schemeClr val="accent1"/>
          </a:solidFill>
          <a:ln>
            <a:noFill/>
          </a:ln>
        </p:spPr>
        <p:txBody>
          <a:bodyPr spcFirstLastPara="1" wrap="square" lIns="91425" tIns="91425" rIns="91425" bIns="91425" anchor="t" anchorCtr="0"/>
          <a:lstStyle>
            <a:lvl1pPr marR="0" lvl="0" algn="ctr" rtl="0">
              <a:lnSpc>
                <a:spcPct val="120000"/>
              </a:lnSpc>
              <a:spcBef>
                <a:spcPts val="1000"/>
              </a:spcBef>
              <a:spcAft>
                <a:spcPts val="0"/>
              </a:spcAft>
              <a:buClr>
                <a:schemeClr val="accent5"/>
              </a:buClr>
              <a:buSzPts val="1400"/>
              <a:buFont typeface="Verdana"/>
              <a:buNone/>
              <a:defRPr sz="1400" b="1" i="0" u="none" strike="noStrike" cap="none">
                <a:solidFill>
                  <a:schemeClr val="lt1"/>
                </a:solidFill>
                <a:latin typeface="Verdana"/>
                <a:ea typeface="Verdana"/>
                <a:cs typeface="Verdana"/>
                <a:sym typeface="Verdana"/>
              </a:defRPr>
            </a:lvl1pPr>
            <a:lvl2pPr marR="0" lvl="1"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2pPr>
            <a:lvl3pPr marR="0" lvl="2"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3pPr>
            <a:lvl4pPr marR="0" lvl="3"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4pPr>
            <a:lvl5pPr marR="0" lvl="4"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se Study layout">
  <p:cSld name="Case Study layout">
    <p:spTree>
      <p:nvGrpSpPr>
        <p:cNvPr id="1" name="Shape 247"/>
        <p:cNvGrpSpPr/>
        <p:nvPr/>
      </p:nvGrpSpPr>
      <p:grpSpPr>
        <a:xfrm>
          <a:off x="0" y="0"/>
          <a:ext cx="0" cy="0"/>
          <a:chOff x="0" y="0"/>
          <a:chExt cx="0" cy="0"/>
        </a:xfrm>
      </p:grpSpPr>
      <p:cxnSp>
        <p:nvCxnSpPr>
          <p:cNvPr id="248" name="Google Shape;248;p45"/>
          <p:cNvCxnSpPr/>
          <p:nvPr/>
        </p:nvCxnSpPr>
        <p:spPr>
          <a:xfrm rot="10800000">
            <a:off x="7395068" y="1177377"/>
            <a:ext cx="0" cy="4736346"/>
          </a:xfrm>
          <a:prstGeom prst="straightConnector1">
            <a:avLst/>
          </a:prstGeom>
          <a:noFill/>
          <a:ln w="19050" cap="rnd" cmpd="sng">
            <a:solidFill>
              <a:schemeClr val="accent2"/>
            </a:solidFill>
            <a:prstDash val="dot"/>
            <a:round/>
            <a:headEnd type="none" w="sm" len="sm"/>
            <a:tailEnd type="none" w="sm" len="sm"/>
          </a:ln>
        </p:spPr>
      </p:cxnSp>
      <p:cxnSp>
        <p:nvCxnSpPr>
          <p:cNvPr id="249" name="Google Shape;249;p45"/>
          <p:cNvCxnSpPr/>
          <p:nvPr/>
        </p:nvCxnSpPr>
        <p:spPr>
          <a:xfrm>
            <a:off x="2107654" y="2769575"/>
            <a:ext cx="5278650" cy="0"/>
          </a:xfrm>
          <a:prstGeom prst="straightConnector1">
            <a:avLst/>
          </a:prstGeom>
          <a:noFill/>
          <a:ln w="19050" cap="rnd" cmpd="sng">
            <a:solidFill>
              <a:schemeClr val="accent2"/>
            </a:solidFill>
            <a:prstDash val="dot"/>
            <a:round/>
            <a:headEnd type="none" w="sm" len="sm"/>
            <a:tailEnd type="none" w="sm" len="sm"/>
          </a:ln>
        </p:spPr>
      </p:cxnSp>
      <p:sp>
        <p:nvSpPr>
          <p:cNvPr id="250" name="Google Shape;250;p45"/>
          <p:cNvSpPr>
            <a:spLocks noGrp="1"/>
          </p:cNvSpPr>
          <p:nvPr>
            <p:ph type="pic" idx="2"/>
          </p:nvPr>
        </p:nvSpPr>
        <p:spPr>
          <a:xfrm>
            <a:off x="2107652" y="989013"/>
            <a:ext cx="5069154" cy="1568450"/>
          </a:xfrm>
          <a:prstGeom prst="rect">
            <a:avLst/>
          </a:prstGeom>
          <a:solidFill>
            <a:srgbClr val="BFBFBF"/>
          </a:solidFill>
          <a:ln>
            <a:noFill/>
          </a:ln>
        </p:spPr>
        <p:txBody>
          <a:bodyPr spcFirstLastPara="1" wrap="square" lIns="91425" tIns="91425" rIns="91425" bIns="91425" anchor="t" anchorCtr="0"/>
          <a:lstStyle>
            <a:lvl1pPr marR="0" lvl="0" algn="ctr"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Verdana"/>
                <a:ea typeface="Verdana"/>
                <a:cs typeface="Verdana"/>
                <a:sym typeface="Verdana"/>
              </a:defRPr>
            </a:lvl1pPr>
            <a:lvl2pPr marR="0" lvl="1"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2pPr>
            <a:lvl3pPr marR="0" lvl="2"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3pPr>
            <a:lvl4pPr marR="0" lvl="3"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4pPr>
            <a:lvl5pPr marR="0" lvl="4"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1" name="Google Shape;251;p45"/>
          <p:cNvSpPr txBox="1">
            <a:spLocks noGrp="1"/>
          </p:cNvSpPr>
          <p:nvPr>
            <p:ph type="body" idx="1"/>
          </p:nvPr>
        </p:nvSpPr>
        <p:spPr>
          <a:xfrm>
            <a:off x="2005551" y="2998314"/>
            <a:ext cx="5171256" cy="1893887"/>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Verdana"/>
                <a:ea typeface="Verdana"/>
                <a:cs typeface="Verdana"/>
                <a:sym typeface="Verdana"/>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10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Title, custom">
  <p:cSld name="Main, Title, custom">
    <p:spTree>
      <p:nvGrpSpPr>
        <p:cNvPr id="1" name="Shape 252"/>
        <p:cNvGrpSpPr/>
        <p:nvPr/>
      </p:nvGrpSpPr>
      <p:grpSpPr>
        <a:xfrm>
          <a:off x="0" y="0"/>
          <a:ext cx="0" cy="0"/>
          <a:chOff x="0" y="0"/>
          <a:chExt cx="0" cy="0"/>
        </a:xfrm>
      </p:grpSpPr>
      <p:sp>
        <p:nvSpPr>
          <p:cNvPr id="253" name="Google Shape;253;p46"/>
          <p:cNvSpPr txBox="1">
            <a:spLocks noGrp="1"/>
          </p:cNvSpPr>
          <p:nvPr>
            <p:ph type="title"/>
          </p:nvPr>
        </p:nvSpPr>
        <p:spPr>
          <a:xfrm>
            <a:off x="2047722" y="365760"/>
            <a:ext cx="5548963" cy="9510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Verdana"/>
              <a:buNone/>
              <a:defRPr sz="3100" b="1" i="0" u="none" strike="noStrike" cap="none">
                <a:solidFill>
                  <a:schemeClr val="accen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Title, content">
  <p:cSld name="Main Title, content">
    <p:spTree>
      <p:nvGrpSpPr>
        <p:cNvPr id="1" name="Shape 254"/>
        <p:cNvGrpSpPr/>
        <p:nvPr/>
      </p:nvGrpSpPr>
      <p:grpSpPr>
        <a:xfrm>
          <a:off x="0" y="0"/>
          <a:ext cx="0" cy="0"/>
          <a:chOff x="0" y="0"/>
          <a:chExt cx="0" cy="0"/>
        </a:xfrm>
      </p:grpSpPr>
      <p:sp>
        <p:nvSpPr>
          <p:cNvPr id="255" name="Google Shape;255;p47"/>
          <p:cNvSpPr txBox="1">
            <a:spLocks noGrp="1"/>
          </p:cNvSpPr>
          <p:nvPr>
            <p:ph type="title"/>
          </p:nvPr>
        </p:nvSpPr>
        <p:spPr>
          <a:xfrm>
            <a:off x="2047722" y="365760"/>
            <a:ext cx="5548963" cy="9510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Verdana"/>
              <a:buNone/>
              <a:defRPr sz="3100" b="1" i="0" u="none" strike="noStrike" cap="none">
                <a:solidFill>
                  <a:schemeClr val="accen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6" name="Google Shape;256;p47"/>
          <p:cNvSpPr txBox="1">
            <a:spLocks noGrp="1"/>
          </p:cNvSpPr>
          <p:nvPr>
            <p:ph type="body" idx="1"/>
          </p:nvPr>
        </p:nvSpPr>
        <p:spPr>
          <a:xfrm>
            <a:off x="2047723" y="1959432"/>
            <a:ext cx="5942052" cy="313932"/>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4"/>
                </a:solidFill>
                <a:latin typeface="Verdana"/>
                <a:ea typeface="Verdana"/>
                <a:cs typeface="Verdana"/>
                <a:sym typeface="Verdana"/>
              </a:defRPr>
            </a:lvl1pPr>
            <a:lvl2pPr marL="914400" marR="0" lvl="1"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Verdana"/>
                <a:ea typeface="Verdana"/>
                <a:cs typeface="Verdana"/>
                <a:sym typeface="Verdana"/>
              </a:defRPr>
            </a:lvl2pPr>
            <a:lvl3pPr marL="1371600" marR="0" lvl="2"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3pPr>
            <a:lvl4pPr marL="1828800" marR="0" lvl="3"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4pPr>
            <a:lvl5pPr marL="2286000" marR="0" lvl="4"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7" name="Google Shape;257;p47"/>
          <p:cNvSpPr txBox="1">
            <a:spLocks noGrp="1"/>
          </p:cNvSpPr>
          <p:nvPr>
            <p:ph type="body" idx="2"/>
          </p:nvPr>
        </p:nvSpPr>
        <p:spPr>
          <a:xfrm>
            <a:off x="2047723" y="2468563"/>
            <a:ext cx="5942052" cy="3441700"/>
          </a:xfrm>
          <a:prstGeom prst="rect">
            <a:avLst/>
          </a:prstGeom>
          <a:noFill/>
          <a:ln>
            <a:noFill/>
          </a:ln>
        </p:spPr>
        <p:txBody>
          <a:bodyPr spcFirstLastPara="1" wrap="square" lIns="91425" tIns="91425" rIns="91425" bIns="91425" anchor="t" anchorCtr="0"/>
          <a:lstStyle>
            <a:lvl1pPr marL="457200" marR="0" lvl="0"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Main, Title, 3-column content">
  <p:cSld name="Main, Title, 3-column content">
    <p:spTree>
      <p:nvGrpSpPr>
        <p:cNvPr id="1" name="Shape 258"/>
        <p:cNvGrpSpPr/>
        <p:nvPr/>
      </p:nvGrpSpPr>
      <p:grpSpPr>
        <a:xfrm>
          <a:off x="0" y="0"/>
          <a:ext cx="0" cy="0"/>
          <a:chOff x="0" y="0"/>
          <a:chExt cx="0" cy="0"/>
        </a:xfrm>
      </p:grpSpPr>
      <p:sp>
        <p:nvSpPr>
          <p:cNvPr id="259" name="Google Shape;259;p48"/>
          <p:cNvSpPr txBox="1">
            <a:spLocks noGrp="1"/>
          </p:cNvSpPr>
          <p:nvPr>
            <p:ph type="title"/>
          </p:nvPr>
        </p:nvSpPr>
        <p:spPr>
          <a:xfrm>
            <a:off x="2047722" y="365760"/>
            <a:ext cx="5548963" cy="9510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Verdana"/>
              <a:buNone/>
              <a:defRPr sz="3100" b="1" i="0" u="none" strike="noStrike" cap="none">
                <a:solidFill>
                  <a:schemeClr val="accen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0" name="Google Shape;260;p48"/>
          <p:cNvSpPr txBox="1">
            <a:spLocks noGrp="1"/>
          </p:cNvSpPr>
          <p:nvPr>
            <p:ph type="body" idx="1"/>
          </p:nvPr>
        </p:nvSpPr>
        <p:spPr>
          <a:xfrm>
            <a:off x="2153592" y="3989825"/>
            <a:ext cx="2752086" cy="2061507"/>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Verdana"/>
                <a:ea typeface="Verdana"/>
                <a:cs typeface="Verdana"/>
                <a:sym typeface="Verdana"/>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1" name="Google Shape;261;p48"/>
          <p:cNvSpPr txBox="1">
            <a:spLocks noGrp="1"/>
          </p:cNvSpPr>
          <p:nvPr>
            <p:ph type="body" idx="2"/>
          </p:nvPr>
        </p:nvSpPr>
        <p:spPr>
          <a:xfrm>
            <a:off x="5155114" y="3989825"/>
            <a:ext cx="2752086" cy="2061507"/>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Verdana"/>
                <a:ea typeface="Verdana"/>
                <a:cs typeface="Verdana"/>
                <a:sym typeface="Verdana"/>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2" name="Google Shape;262;p48"/>
          <p:cNvSpPr txBox="1">
            <a:spLocks noGrp="1"/>
          </p:cNvSpPr>
          <p:nvPr>
            <p:ph type="body" idx="3"/>
          </p:nvPr>
        </p:nvSpPr>
        <p:spPr>
          <a:xfrm>
            <a:off x="8142052" y="3989825"/>
            <a:ext cx="2752086" cy="2061507"/>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Verdana"/>
                <a:ea typeface="Verdana"/>
                <a:cs typeface="Verdana"/>
                <a:sym typeface="Verdana"/>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3" name="Google Shape;263;p48"/>
          <p:cNvSpPr txBox="1">
            <a:spLocks noGrp="1"/>
          </p:cNvSpPr>
          <p:nvPr>
            <p:ph type="body" idx="4"/>
          </p:nvPr>
        </p:nvSpPr>
        <p:spPr>
          <a:xfrm>
            <a:off x="2153592" y="3364152"/>
            <a:ext cx="2752086" cy="590931"/>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800"/>
              <a:buFont typeface="Verdana"/>
              <a:buNone/>
              <a:defRPr sz="1800" b="1" i="0" u="none" strike="noStrike" cap="none">
                <a:solidFill>
                  <a:schemeClr val="accent4"/>
                </a:solidFill>
                <a:latin typeface="Verdana"/>
                <a:ea typeface="Verdana"/>
                <a:cs typeface="Verdana"/>
                <a:sym typeface="Verdana"/>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4" name="Google Shape;264;p48"/>
          <p:cNvSpPr txBox="1">
            <a:spLocks noGrp="1"/>
          </p:cNvSpPr>
          <p:nvPr>
            <p:ph type="body" idx="5"/>
          </p:nvPr>
        </p:nvSpPr>
        <p:spPr>
          <a:xfrm>
            <a:off x="5155114" y="3364152"/>
            <a:ext cx="2752086" cy="590931"/>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800"/>
              <a:buFont typeface="Verdana"/>
              <a:buNone/>
              <a:defRPr sz="1800" b="1" i="0" u="none" strike="noStrike" cap="none">
                <a:solidFill>
                  <a:schemeClr val="accent4"/>
                </a:solidFill>
                <a:latin typeface="Verdana"/>
                <a:ea typeface="Verdana"/>
                <a:cs typeface="Verdana"/>
                <a:sym typeface="Verdana"/>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5" name="Google Shape;265;p48"/>
          <p:cNvSpPr txBox="1">
            <a:spLocks noGrp="1"/>
          </p:cNvSpPr>
          <p:nvPr>
            <p:ph type="body" idx="6"/>
          </p:nvPr>
        </p:nvSpPr>
        <p:spPr>
          <a:xfrm>
            <a:off x="8142052" y="3364152"/>
            <a:ext cx="2752086" cy="590931"/>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800"/>
              <a:buFont typeface="Verdana"/>
              <a:buNone/>
              <a:defRPr sz="1800" b="1" i="0" u="none" strike="noStrike" cap="none">
                <a:solidFill>
                  <a:schemeClr val="accent4"/>
                </a:solidFill>
                <a:latin typeface="Verdana"/>
                <a:ea typeface="Verdana"/>
                <a:cs typeface="Verdana"/>
                <a:sym typeface="Verdana"/>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266" name="Google Shape;266;p48"/>
          <p:cNvCxnSpPr/>
          <p:nvPr/>
        </p:nvCxnSpPr>
        <p:spPr>
          <a:xfrm rot="10800000">
            <a:off x="5013539" y="2385003"/>
            <a:ext cx="0" cy="3691844"/>
          </a:xfrm>
          <a:prstGeom prst="straightConnector1">
            <a:avLst/>
          </a:prstGeom>
          <a:noFill/>
          <a:ln w="19050" cap="rnd" cmpd="sng">
            <a:solidFill>
              <a:schemeClr val="accent2"/>
            </a:solidFill>
            <a:prstDash val="dot"/>
            <a:round/>
            <a:headEnd type="none" w="sm" len="sm"/>
            <a:tailEnd type="none" w="sm" len="sm"/>
          </a:ln>
        </p:spPr>
      </p:cxnSp>
      <p:cxnSp>
        <p:nvCxnSpPr>
          <p:cNvPr id="267" name="Google Shape;267;p48"/>
          <p:cNvCxnSpPr/>
          <p:nvPr/>
        </p:nvCxnSpPr>
        <p:spPr>
          <a:xfrm rot="10800000">
            <a:off x="8022656" y="2385003"/>
            <a:ext cx="0" cy="3691844"/>
          </a:xfrm>
          <a:prstGeom prst="straightConnector1">
            <a:avLst/>
          </a:prstGeom>
          <a:noFill/>
          <a:ln w="19050" cap="rnd" cmpd="sng">
            <a:solidFill>
              <a:schemeClr val="accent2"/>
            </a:solidFill>
            <a:prstDash val="dot"/>
            <a:round/>
            <a:headEnd type="none" w="sm" len="sm"/>
            <a:tailEnd type="none" w="sm" len="sm"/>
          </a:ln>
        </p:spPr>
      </p:cxnSp>
      <p:sp>
        <p:nvSpPr>
          <p:cNvPr id="268" name="Google Shape;268;p48"/>
          <p:cNvSpPr txBox="1">
            <a:spLocks noGrp="1"/>
          </p:cNvSpPr>
          <p:nvPr>
            <p:ph type="body" idx="7"/>
          </p:nvPr>
        </p:nvSpPr>
        <p:spPr>
          <a:xfrm>
            <a:off x="2154043" y="2358302"/>
            <a:ext cx="2752008" cy="150502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accent5"/>
              </a:buClr>
              <a:buSzPts val="3400"/>
              <a:buFont typeface="Verdana"/>
              <a:buNone/>
              <a:defRPr sz="3400" b="1" i="0" u="none" strike="noStrike" cap="none">
                <a:solidFill>
                  <a:schemeClr val="accent4"/>
                </a:solidFill>
                <a:latin typeface="Verdana"/>
                <a:ea typeface="Verdana"/>
                <a:cs typeface="Verdana"/>
                <a:sym typeface="Verdana"/>
              </a:defRPr>
            </a:lvl1pPr>
            <a:lvl2pPr marL="914400" marR="0" lvl="1"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Verdana"/>
                <a:ea typeface="Verdana"/>
                <a:cs typeface="Verdana"/>
                <a:sym typeface="Verdana"/>
              </a:defRPr>
            </a:lvl2pPr>
            <a:lvl3pPr marL="1371600" marR="0" lvl="2"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3pPr>
            <a:lvl4pPr marL="1828800" marR="0" lvl="3"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4pPr>
            <a:lvl5pPr marL="2286000" marR="0" lvl="4"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9" name="Google Shape;269;p48"/>
          <p:cNvSpPr txBox="1">
            <a:spLocks noGrp="1"/>
          </p:cNvSpPr>
          <p:nvPr>
            <p:ph type="body" idx="8"/>
          </p:nvPr>
        </p:nvSpPr>
        <p:spPr>
          <a:xfrm>
            <a:off x="5177372" y="2358302"/>
            <a:ext cx="2752008" cy="150502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accent5"/>
              </a:buClr>
              <a:buSzPts val="3400"/>
              <a:buFont typeface="Verdana"/>
              <a:buNone/>
              <a:defRPr sz="3400" b="1" i="0" u="none" strike="noStrike" cap="none">
                <a:solidFill>
                  <a:schemeClr val="accent4"/>
                </a:solidFill>
                <a:latin typeface="Verdana"/>
                <a:ea typeface="Verdana"/>
                <a:cs typeface="Verdana"/>
                <a:sym typeface="Verdana"/>
              </a:defRPr>
            </a:lvl1pPr>
            <a:lvl2pPr marL="914400" marR="0" lvl="1"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Verdana"/>
                <a:ea typeface="Verdana"/>
                <a:cs typeface="Verdana"/>
                <a:sym typeface="Verdana"/>
              </a:defRPr>
            </a:lvl2pPr>
            <a:lvl3pPr marL="1371600" marR="0" lvl="2"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3pPr>
            <a:lvl4pPr marL="1828800" marR="0" lvl="3"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4pPr>
            <a:lvl5pPr marL="2286000" marR="0" lvl="4"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0" name="Google Shape;270;p48"/>
          <p:cNvSpPr txBox="1">
            <a:spLocks noGrp="1"/>
          </p:cNvSpPr>
          <p:nvPr>
            <p:ph type="body" idx="9"/>
          </p:nvPr>
        </p:nvSpPr>
        <p:spPr>
          <a:xfrm>
            <a:off x="8142055" y="2358302"/>
            <a:ext cx="2752008" cy="150502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accent5"/>
              </a:buClr>
              <a:buSzPts val="3400"/>
              <a:buFont typeface="Verdana"/>
              <a:buNone/>
              <a:defRPr sz="3400" b="1" i="0" u="none" strike="noStrike" cap="none">
                <a:solidFill>
                  <a:schemeClr val="accent4"/>
                </a:solidFill>
                <a:latin typeface="Verdana"/>
                <a:ea typeface="Verdana"/>
                <a:cs typeface="Verdana"/>
                <a:sym typeface="Verdana"/>
              </a:defRPr>
            </a:lvl1pPr>
            <a:lvl2pPr marL="914400" marR="0" lvl="1"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Verdana"/>
                <a:ea typeface="Verdana"/>
                <a:cs typeface="Verdana"/>
                <a:sym typeface="Verdana"/>
              </a:defRPr>
            </a:lvl2pPr>
            <a:lvl3pPr marL="1371600" marR="0" lvl="2"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3pPr>
            <a:lvl4pPr marL="1828800" marR="0" lvl="3"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4pPr>
            <a:lvl5pPr marL="2286000" marR="0" lvl="4"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in Title, subtitle, custom">
  <p:cSld name="Main Title, subtitle, custom">
    <p:spTree>
      <p:nvGrpSpPr>
        <p:cNvPr id="1" name="Shape 271"/>
        <p:cNvGrpSpPr/>
        <p:nvPr/>
      </p:nvGrpSpPr>
      <p:grpSpPr>
        <a:xfrm>
          <a:off x="0" y="0"/>
          <a:ext cx="0" cy="0"/>
          <a:chOff x="0" y="0"/>
          <a:chExt cx="0" cy="0"/>
        </a:xfrm>
      </p:grpSpPr>
      <p:sp>
        <p:nvSpPr>
          <p:cNvPr id="272" name="Google Shape;272;p49"/>
          <p:cNvSpPr txBox="1">
            <a:spLocks noGrp="1"/>
          </p:cNvSpPr>
          <p:nvPr>
            <p:ph type="title"/>
          </p:nvPr>
        </p:nvSpPr>
        <p:spPr>
          <a:xfrm>
            <a:off x="2047722" y="365760"/>
            <a:ext cx="5548963" cy="9510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Verdana"/>
              <a:buNone/>
              <a:defRPr sz="3100" b="1" i="0" u="none" strike="noStrike" cap="none">
                <a:solidFill>
                  <a:schemeClr val="accen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3" name="Google Shape;273;p49"/>
          <p:cNvSpPr txBox="1">
            <a:spLocks noGrp="1"/>
          </p:cNvSpPr>
          <p:nvPr>
            <p:ph type="body" idx="1"/>
          </p:nvPr>
        </p:nvSpPr>
        <p:spPr>
          <a:xfrm>
            <a:off x="2102288" y="1396687"/>
            <a:ext cx="5233257" cy="941564"/>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0"/>
              </a:spcBef>
              <a:spcAft>
                <a:spcPts val="0"/>
              </a:spcAft>
              <a:buClr>
                <a:schemeClr val="accent5"/>
              </a:buClr>
              <a:buSzPts val="1800"/>
              <a:buFont typeface="Verdana"/>
              <a:buNone/>
              <a:defRPr sz="1800" b="1" i="0" u="none" strike="noStrike" cap="none">
                <a:solidFill>
                  <a:srgbClr val="7DB5CF"/>
                </a:solidFill>
                <a:latin typeface="Verdana"/>
                <a:ea typeface="Verdana"/>
                <a:cs typeface="Verdana"/>
                <a:sym typeface="Verdana"/>
              </a:defRPr>
            </a:lvl1pPr>
            <a:lvl2pPr marL="914400" marR="0" lvl="1"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2"/>
                </a:solidFill>
                <a:latin typeface="Verdana"/>
                <a:ea typeface="Verdana"/>
                <a:cs typeface="Verdana"/>
                <a:sym typeface="Verdana"/>
              </a:defRPr>
            </a:lvl2pPr>
            <a:lvl3pPr marL="1371600" marR="0" lvl="2"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2"/>
                </a:solidFill>
                <a:latin typeface="Verdana"/>
                <a:ea typeface="Verdana"/>
                <a:cs typeface="Verdana"/>
                <a:sym typeface="Verdana"/>
              </a:defRPr>
            </a:lvl3pPr>
            <a:lvl4pPr marL="1828800" marR="0" lvl="3"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2"/>
                </a:solidFill>
                <a:latin typeface="Verdana"/>
                <a:ea typeface="Verdana"/>
                <a:cs typeface="Verdana"/>
                <a:sym typeface="Verdana"/>
              </a:defRPr>
            </a:lvl4pPr>
            <a:lvl5pPr marL="2286000" marR="0" lvl="4"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2"/>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74"/>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Rope Background">
  <p:cSld name="1_Rope Background">
    <p:spTree>
      <p:nvGrpSpPr>
        <p:cNvPr id="1" name="Shape 275"/>
        <p:cNvGrpSpPr/>
        <p:nvPr/>
      </p:nvGrpSpPr>
      <p:grpSpPr>
        <a:xfrm>
          <a:off x="0" y="0"/>
          <a:ext cx="0" cy="0"/>
          <a:chOff x="0" y="0"/>
          <a:chExt cx="0" cy="0"/>
        </a:xfrm>
      </p:grpSpPr>
      <p:pic>
        <p:nvPicPr>
          <p:cNvPr id="276" name="Google Shape;276;p51"/>
          <p:cNvPicPr preferRelativeResize="0"/>
          <p:nvPr/>
        </p:nvPicPr>
        <p:blipFill rotWithShape="1">
          <a:blip r:embed="rId2">
            <a:alphaModFix/>
          </a:blip>
          <a:srcRect/>
          <a:stretch/>
        </p:blipFill>
        <p:spPr>
          <a:xfrm>
            <a:off x="0" y="0"/>
            <a:ext cx="12188825" cy="6858000"/>
          </a:xfrm>
          <a:prstGeom prst="rect">
            <a:avLst/>
          </a:prstGeom>
          <a:noFill/>
          <a:ln>
            <a:noFill/>
          </a:ln>
        </p:spPr>
      </p:pic>
      <p:sp>
        <p:nvSpPr>
          <p:cNvPr id="277" name="Google Shape;277;p51"/>
          <p:cNvSpPr/>
          <p:nvPr/>
        </p:nvSpPr>
        <p:spPr>
          <a:xfrm flipH="1">
            <a:off x="0" y="0"/>
            <a:ext cx="12188825" cy="6858000"/>
          </a:xfrm>
          <a:prstGeom prst="rect">
            <a:avLst/>
          </a:prstGeom>
          <a:solidFill>
            <a:srgbClr val="1A5585">
              <a:alpha val="5294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pic>
        <p:nvPicPr>
          <p:cNvPr id="278" name="Google Shape;278;p51" descr="rope.png"/>
          <p:cNvPicPr preferRelativeResize="0"/>
          <p:nvPr/>
        </p:nvPicPr>
        <p:blipFill rotWithShape="1">
          <a:blip r:embed="rId3">
            <a:alphaModFix/>
          </a:blip>
          <a:srcRect/>
          <a:stretch/>
        </p:blipFill>
        <p:spPr>
          <a:xfrm>
            <a:off x="1625177" y="2336798"/>
            <a:ext cx="10654254" cy="2169886"/>
          </a:xfrm>
          <a:prstGeom prst="rect">
            <a:avLst/>
          </a:prstGeom>
          <a:noFill/>
          <a:ln>
            <a:noFill/>
          </a:ln>
        </p:spPr>
      </p:pic>
      <p:sp>
        <p:nvSpPr>
          <p:cNvPr id="279" name="Google Shape;279;p51"/>
          <p:cNvSpPr txBox="1">
            <a:spLocks noGrp="1"/>
          </p:cNvSpPr>
          <p:nvPr>
            <p:ph type="title"/>
          </p:nvPr>
        </p:nvSpPr>
        <p:spPr>
          <a:xfrm>
            <a:off x="2046668" y="365761"/>
            <a:ext cx="4156573" cy="9510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lt1"/>
              </a:buClr>
              <a:buSzPts val="3100"/>
              <a:buFont typeface="Verdana"/>
              <a:buNone/>
              <a:defRPr sz="3100" b="1" i="0" u="none" strike="noStrike" cap="none">
                <a:solidFill>
                  <a:schemeClr val="l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0" name="Google Shape;280;p51"/>
          <p:cNvSpPr txBox="1"/>
          <p:nvPr/>
        </p:nvSpPr>
        <p:spPr>
          <a:xfrm>
            <a:off x="7435333" y="292101"/>
            <a:ext cx="4424798" cy="42707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9CC8EB"/>
              </a:buClr>
              <a:buSzPts val="1200"/>
              <a:buFont typeface="Verdana"/>
              <a:buNone/>
            </a:pPr>
            <a:r>
              <a:rPr lang="cs-CZ" sz="1200" b="1">
                <a:solidFill>
                  <a:srgbClr val="9CC8EB"/>
                </a:solidFill>
                <a:latin typeface="Verdana"/>
                <a:ea typeface="Verdana"/>
                <a:cs typeface="Verdana"/>
                <a:sym typeface="Verdana"/>
              </a:rPr>
              <a:t>The Leading Enterprise RPA Platform</a:t>
            </a:r>
            <a:endParaRPr/>
          </a:p>
        </p:txBody>
      </p:sp>
      <p:sp>
        <p:nvSpPr>
          <p:cNvPr id="281" name="Google Shape;281;p51"/>
          <p:cNvSpPr txBox="1"/>
          <p:nvPr/>
        </p:nvSpPr>
        <p:spPr>
          <a:xfrm>
            <a:off x="2080921" y="2527298"/>
            <a:ext cx="1525839" cy="1819728"/>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FFFFFF"/>
              </a:buClr>
              <a:buSzPts val="1600"/>
              <a:buFont typeface="Verdana"/>
              <a:buNone/>
            </a:pPr>
            <a:r>
              <a:rPr lang="cs-CZ" sz="1600" b="1">
                <a:solidFill>
                  <a:srgbClr val="FFFFFF"/>
                </a:solidFill>
                <a:latin typeface="Verdana"/>
                <a:ea typeface="Verdana"/>
                <a:cs typeface="Verdana"/>
                <a:sym typeface="Verdana"/>
              </a:rPr>
              <a:t>Big Scale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FFFFF"/>
              </a:solidFill>
              <a:latin typeface="Verdana"/>
              <a:ea typeface="Verdana"/>
              <a:cs typeface="Verdana"/>
              <a:sym typeface="Verdana"/>
            </a:endParaRPr>
          </a:p>
          <a:p>
            <a:pPr marL="0" marR="0" lvl="0" indent="0" algn="l" rtl="0">
              <a:lnSpc>
                <a:spcPct val="80000"/>
              </a:lnSpc>
              <a:spcBef>
                <a:spcPts val="0"/>
              </a:spcBef>
              <a:spcAft>
                <a:spcPts val="0"/>
              </a:spcAft>
              <a:buClr>
                <a:srgbClr val="FFFFFF"/>
              </a:buClr>
              <a:buSzPts val="1600"/>
              <a:buFont typeface="Verdana"/>
              <a:buNone/>
            </a:pPr>
            <a:r>
              <a:rPr lang="cs-CZ" sz="1600" b="1">
                <a:solidFill>
                  <a:srgbClr val="FFFFFF"/>
                </a:solidFill>
                <a:latin typeface="Verdana"/>
                <a:ea typeface="Verdana"/>
                <a:cs typeface="Verdana"/>
                <a:sym typeface="Verdana"/>
              </a:rPr>
              <a:t>Security</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FFFFF"/>
              </a:solidFill>
              <a:latin typeface="Verdana"/>
              <a:ea typeface="Verdana"/>
              <a:cs typeface="Verdana"/>
              <a:sym typeface="Verdana"/>
            </a:endParaRPr>
          </a:p>
          <a:p>
            <a:pPr marL="0" marR="0" lvl="0" indent="0" algn="l" rtl="0">
              <a:lnSpc>
                <a:spcPct val="80000"/>
              </a:lnSpc>
              <a:spcBef>
                <a:spcPts val="0"/>
              </a:spcBef>
              <a:spcAft>
                <a:spcPts val="0"/>
              </a:spcAft>
              <a:buClr>
                <a:srgbClr val="FFFFFF"/>
              </a:buClr>
              <a:buSzPts val="1600"/>
              <a:buFont typeface="Verdana"/>
              <a:buNone/>
            </a:pPr>
            <a:r>
              <a:rPr lang="cs-CZ" sz="1600" b="1">
                <a:solidFill>
                  <a:srgbClr val="FFFFFF"/>
                </a:solidFill>
                <a:latin typeface="Verdana"/>
                <a:ea typeface="Verdana"/>
                <a:cs typeface="Verdana"/>
                <a:sym typeface="Verdana"/>
              </a:rPr>
              <a:t>Path to AI</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FFFFF"/>
              </a:solidFill>
              <a:latin typeface="Verdana"/>
              <a:ea typeface="Verdana"/>
              <a:cs typeface="Verdana"/>
              <a:sym typeface="Verdana"/>
            </a:endParaRPr>
          </a:p>
          <a:p>
            <a:pPr marL="0" marR="0" lvl="0" indent="0" algn="l" rtl="0">
              <a:lnSpc>
                <a:spcPct val="80000"/>
              </a:lnSpc>
              <a:spcBef>
                <a:spcPts val="0"/>
              </a:spcBef>
              <a:spcAft>
                <a:spcPts val="0"/>
              </a:spcAft>
              <a:buClr>
                <a:srgbClr val="FFFFFF"/>
              </a:buClr>
              <a:buSzPts val="1600"/>
              <a:buFont typeface="Verdana"/>
              <a:buNone/>
            </a:pPr>
            <a:r>
              <a:rPr lang="cs-CZ" sz="1600" b="1">
                <a:solidFill>
                  <a:srgbClr val="FFFFFF"/>
                </a:solidFill>
                <a:latin typeface="Verdana"/>
                <a:ea typeface="Verdana"/>
                <a:cs typeface="Verdana"/>
                <a:sym typeface="Verdana"/>
              </a:rPr>
              <a:t>Ease of Use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FFFFF"/>
              </a:solidFill>
              <a:latin typeface="Verdana"/>
              <a:ea typeface="Verdana"/>
              <a:cs typeface="Verdana"/>
              <a:sym typeface="Verdana"/>
            </a:endParaRPr>
          </a:p>
          <a:p>
            <a:pPr marL="0" marR="0" lvl="0" indent="0" algn="l" rtl="0">
              <a:lnSpc>
                <a:spcPct val="80000"/>
              </a:lnSpc>
              <a:spcBef>
                <a:spcPts val="0"/>
              </a:spcBef>
              <a:spcAft>
                <a:spcPts val="0"/>
              </a:spcAft>
              <a:buClr>
                <a:srgbClr val="FFFFFF"/>
              </a:buClr>
              <a:buSzPts val="1600"/>
              <a:buFont typeface="Verdana"/>
              <a:buNone/>
            </a:pPr>
            <a:r>
              <a:rPr lang="cs-CZ" sz="1600" b="1">
                <a:solidFill>
                  <a:srgbClr val="FFFFFF"/>
                </a:solidFill>
                <a:latin typeface="Verdana"/>
                <a:ea typeface="Verdana"/>
                <a:cs typeface="Verdana"/>
                <a:sym typeface="Verdana"/>
              </a:rPr>
              <a:t>Ecosystem</a:t>
            </a:r>
            <a:endParaRPr/>
          </a:p>
        </p:txBody>
      </p:sp>
      <p:cxnSp>
        <p:nvCxnSpPr>
          <p:cNvPr id="282" name="Google Shape;282;p51"/>
          <p:cNvCxnSpPr/>
          <p:nvPr/>
        </p:nvCxnSpPr>
        <p:spPr>
          <a:xfrm>
            <a:off x="5206760" y="1657042"/>
            <a:ext cx="0" cy="4624175"/>
          </a:xfrm>
          <a:prstGeom prst="straightConnector1">
            <a:avLst/>
          </a:prstGeom>
          <a:noFill/>
          <a:ln w="12700" cap="flat" cmpd="sng">
            <a:solidFill>
              <a:srgbClr val="FFFFFF"/>
            </a:solidFill>
            <a:prstDash val="dot"/>
            <a:miter lim="800000"/>
            <a:headEnd type="none" w="sm" len="sm"/>
            <a:tailEnd type="none" w="sm" len="sm"/>
          </a:ln>
        </p:spPr>
      </p:cxnSp>
      <p:cxnSp>
        <p:nvCxnSpPr>
          <p:cNvPr id="283" name="Google Shape;283;p51"/>
          <p:cNvCxnSpPr/>
          <p:nvPr/>
        </p:nvCxnSpPr>
        <p:spPr>
          <a:xfrm>
            <a:off x="6843703" y="1657042"/>
            <a:ext cx="0" cy="4624175"/>
          </a:xfrm>
          <a:prstGeom prst="straightConnector1">
            <a:avLst/>
          </a:prstGeom>
          <a:noFill/>
          <a:ln w="12700" cap="flat" cmpd="sng">
            <a:solidFill>
              <a:srgbClr val="FFFFFF"/>
            </a:solidFill>
            <a:prstDash val="dot"/>
            <a:miter lim="800000"/>
            <a:headEnd type="none" w="sm" len="sm"/>
            <a:tailEnd type="none" w="sm" len="sm"/>
          </a:ln>
        </p:spPr>
      </p:cxnSp>
      <p:cxnSp>
        <p:nvCxnSpPr>
          <p:cNvPr id="284" name="Google Shape;284;p51"/>
          <p:cNvCxnSpPr/>
          <p:nvPr/>
        </p:nvCxnSpPr>
        <p:spPr>
          <a:xfrm>
            <a:off x="8480646" y="1657042"/>
            <a:ext cx="0" cy="4624175"/>
          </a:xfrm>
          <a:prstGeom prst="straightConnector1">
            <a:avLst/>
          </a:prstGeom>
          <a:noFill/>
          <a:ln w="12700" cap="flat" cmpd="sng">
            <a:solidFill>
              <a:srgbClr val="FFFFFF"/>
            </a:solidFill>
            <a:prstDash val="dot"/>
            <a:miter lim="800000"/>
            <a:headEnd type="none" w="sm" len="sm"/>
            <a:tailEnd type="none" w="sm" len="sm"/>
          </a:ln>
        </p:spPr>
      </p:cxnSp>
      <p:cxnSp>
        <p:nvCxnSpPr>
          <p:cNvPr id="285" name="Google Shape;285;p51"/>
          <p:cNvCxnSpPr/>
          <p:nvPr/>
        </p:nvCxnSpPr>
        <p:spPr>
          <a:xfrm>
            <a:off x="10117587" y="1657042"/>
            <a:ext cx="0" cy="4624175"/>
          </a:xfrm>
          <a:prstGeom prst="straightConnector1">
            <a:avLst/>
          </a:prstGeom>
          <a:noFill/>
          <a:ln w="12700" cap="flat" cmpd="sng">
            <a:solidFill>
              <a:srgbClr val="FFFFFF"/>
            </a:solidFill>
            <a:prstDash val="dot"/>
            <a:miter lim="800000"/>
            <a:headEnd type="none" w="sm" len="sm"/>
            <a:tailEnd type="none" w="sm" len="sm"/>
          </a:ln>
        </p:spPr>
      </p:cxnSp>
      <p:cxnSp>
        <p:nvCxnSpPr>
          <p:cNvPr id="286" name="Google Shape;286;p51"/>
          <p:cNvCxnSpPr/>
          <p:nvPr/>
        </p:nvCxnSpPr>
        <p:spPr>
          <a:xfrm>
            <a:off x="11754529" y="1657042"/>
            <a:ext cx="0" cy="4624175"/>
          </a:xfrm>
          <a:prstGeom prst="straightConnector1">
            <a:avLst/>
          </a:prstGeom>
          <a:noFill/>
          <a:ln w="12700" cap="flat" cmpd="sng">
            <a:solidFill>
              <a:srgbClr val="FFFFFF"/>
            </a:solidFill>
            <a:prstDash val="dot"/>
            <a:miter lim="800000"/>
            <a:headEnd type="none" w="sm" len="sm"/>
            <a:tailEnd type="none" w="sm" len="sm"/>
          </a:ln>
        </p:spPr>
      </p:cxnSp>
      <p:sp>
        <p:nvSpPr>
          <p:cNvPr id="287" name="Google Shape;287;p51"/>
          <p:cNvSpPr txBox="1"/>
          <p:nvPr/>
        </p:nvSpPr>
        <p:spPr>
          <a:xfrm>
            <a:off x="6921513" y="3277486"/>
            <a:ext cx="1637873" cy="373012"/>
          </a:xfrm>
          <a:prstGeom prst="rect">
            <a:avLst/>
          </a:prstGeom>
          <a:noFill/>
          <a:ln>
            <a:noFill/>
          </a:ln>
        </p:spPr>
        <p:txBody>
          <a:bodyPr spcFirstLastPara="1" wrap="square" lIns="91425" tIns="45700" rIns="91425" bIns="27425" anchor="ctr" anchorCtr="0">
            <a:noAutofit/>
          </a:bodyPr>
          <a:lstStyle/>
          <a:p>
            <a:pPr marL="0" marR="0" lvl="0" indent="0" algn="l" rtl="0">
              <a:lnSpc>
                <a:spcPct val="90000"/>
              </a:lnSpc>
              <a:spcBef>
                <a:spcPts val="0"/>
              </a:spcBef>
              <a:spcAft>
                <a:spcPts val="0"/>
              </a:spcAft>
              <a:buClr>
                <a:srgbClr val="EB6C53"/>
              </a:buClr>
              <a:buSzPts val="900"/>
              <a:buFont typeface="Merriweather Sans"/>
              <a:buNone/>
            </a:pPr>
            <a:r>
              <a:rPr lang="cs-CZ" sz="900" b="1">
                <a:solidFill>
                  <a:srgbClr val="FFFFFF"/>
                </a:solidFill>
                <a:latin typeface="Verdana"/>
                <a:ea typeface="Verdana"/>
                <a:cs typeface="Verdana"/>
                <a:sym typeface="Verdana"/>
              </a:rPr>
              <a:t>ORCHESTRATION</a:t>
            </a:r>
            <a:endParaRPr/>
          </a:p>
        </p:txBody>
      </p:sp>
      <p:sp>
        <p:nvSpPr>
          <p:cNvPr id="288" name="Google Shape;288;p51"/>
          <p:cNvSpPr txBox="1"/>
          <p:nvPr/>
        </p:nvSpPr>
        <p:spPr>
          <a:xfrm>
            <a:off x="8553036" y="3277486"/>
            <a:ext cx="1637873" cy="373012"/>
          </a:xfrm>
          <a:prstGeom prst="rect">
            <a:avLst/>
          </a:prstGeom>
          <a:noFill/>
          <a:ln>
            <a:noFill/>
          </a:ln>
        </p:spPr>
        <p:txBody>
          <a:bodyPr spcFirstLastPara="1" wrap="square" lIns="91425" tIns="45700" rIns="91425" bIns="27425" anchor="ctr" anchorCtr="0">
            <a:noAutofit/>
          </a:bodyPr>
          <a:lstStyle/>
          <a:p>
            <a:pPr marL="0" marR="0" lvl="0" indent="0" algn="l" rtl="0">
              <a:lnSpc>
                <a:spcPct val="90000"/>
              </a:lnSpc>
              <a:spcBef>
                <a:spcPts val="0"/>
              </a:spcBef>
              <a:spcAft>
                <a:spcPts val="0"/>
              </a:spcAft>
              <a:buClr>
                <a:srgbClr val="EB6C53"/>
              </a:buClr>
              <a:buSzPts val="900"/>
              <a:buFont typeface="Merriweather Sans"/>
              <a:buNone/>
            </a:pPr>
            <a:r>
              <a:rPr lang="cs-CZ" sz="900" b="1">
                <a:solidFill>
                  <a:srgbClr val="FFFFFF"/>
                </a:solidFill>
                <a:latin typeface="Verdana"/>
                <a:ea typeface="Verdana"/>
                <a:cs typeface="Verdana"/>
                <a:sym typeface="Verdana"/>
              </a:rPr>
              <a:t>COGNITIVE </a:t>
            </a:r>
            <a:br>
              <a:rPr lang="cs-CZ" sz="900" b="1">
                <a:solidFill>
                  <a:srgbClr val="FFFFFF"/>
                </a:solidFill>
                <a:latin typeface="Verdana"/>
                <a:ea typeface="Verdana"/>
                <a:cs typeface="Verdana"/>
                <a:sym typeface="Verdana"/>
              </a:rPr>
            </a:br>
            <a:r>
              <a:rPr lang="cs-CZ" sz="900" b="1">
                <a:solidFill>
                  <a:srgbClr val="FFFFFF"/>
                </a:solidFill>
                <a:latin typeface="Verdana"/>
                <a:ea typeface="Verdana"/>
                <a:cs typeface="Verdana"/>
                <a:sym typeface="Verdana"/>
              </a:rPr>
              <a:t>ROBOTICS</a:t>
            </a:r>
            <a:endParaRPr/>
          </a:p>
        </p:txBody>
      </p:sp>
      <p:sp>
        <p:nvSpPr>
          <p:cNvPr id="289" name="Google Shape;289;p51"/>
          <p:cNvSpPr txBox="1"/>
          <p:nvPr/>
        </p:nvSpPr>
        <p:spPr>
          <a:xfrm>
            <a:off x="10177826" y="3277486"/>
            <a:ext cx="1650957" cy="373012"/>
          </a:xfrm>
          <a:prstGeom prst="rect">
            <a:avLst/>
          </a:prstGeom>
          <a:noFill/>
          <a:ln>
            <a:noFill/>
          </a:ln>
        </p:spPr>
        <p:txBody>
          <a:bodyPr spcFirstLastPara="1" wrap="square" lIns="91425" tIns="45700" rIns="91425" bIns="27425" anchor="ctr" anchorCtr="0">
            <a:noAutofit/>
          </a:bodyPr>
          <a:lstStyle/>
          <a:p>
            <a:pPr marL="0" marR="0" lvl="0" indent="0" algn="l" rtl="0">
              <a:lnSpc>
                <a:spcPct val="90000"/>
              </a:lnSpc>
              <a:spcBef>
                <a:spcPts val="0"/>
              </a:spcBef>
              <a:spcAft>
                <a:spcPts val="0"/>
              </a:spcAft>
              <a:buClr>
                <a:srgbClr val="EB6C53"/>
              </a:buClr>
              <a:buSzPts val="900"/>
              <a:buFont typeface="Merriweather Sans"/>
              <a:buNone/>
            </a:pPr>
            <a:r>
              <a:rPr lang="cs-CZ" sz="900" b="1">
                <a:solidFill>
                  <a:srgbClr val="FFFFFF"/>
                </a:solidFill>
                <a:latin typeface="Verdana"/>
                <a:ea typeface="Verdana"/>
                <a:cs typeface="Verdana"/>
                <a:sym typeface="Verdana"/>
              </a:rPr>
              <a:t>INTELLIGENT ROBOTICS</a:t>
            </a:r>
            <a:endParaRPr/>
          </a:p>
        </p:txBody>
      </p:sp>
      <p:sp>
        <p:nvSpPr>
          <p:cNvPr id="290" name="Google Shape;290;p51"/>
          <p:cNvSpPr txBox="1"/>
          <p:nvPr/>
        </p:nvSpPr>
        <p:spPr>
          <a:xfrm>
            <a:off x="5277289" y="3277486"/>
            <a:ext cx="1637873" cy="373012"/>
          </a:xfrm>
          <a:prstGeom prst="rect">
            <a:avLst/>
          </a:prstGeom>
          <a:noFill/>
          <a:ln>
            <a:noFill/>
          </a:ln>
        </p:spPr>
        <p:txBody>
          <a:bodyPr spcFirstLastPara="1" wrap="square" lIns="91425" tIns="45700" rIns="91425" bIns="27425" anchor="ctr" anchorCtr="0">
            <a:noAutofit/>
          </a:bodyPr>
          <a:lstStyle/>
          <a:p>
            <a:pPr marL="0" marR="0" lvl="0" indent="0" algn="l" rtl="0">
              <a:lnSpc>
                <a:spcPct val="90000"/>
              </a:lnSpc>
              <a:spcBef>
                <a:spcPts val="0"/>
              </a:spcBef>
              <a:spcAft>
                <a:spcPts val="0"/>
              </a:spcAft>
              <a:buClr>
                <a:srgbClr val="EB6C53"/>
              </a:buClr>
              <a:buSzPts val="900"/>
              <a:buFont typeface="Merriweather Sans"/>
              <a:buNone/>
            </a:pPr>
            <a:r>
              <a:rPr lang="cs-CZ" sz="900" b="1">
                <a:solidFill>
                  <a:srgbClr val="FFFFFF"/>
                </a:solidFill>
                <a:latin typeface="Verdana"/>
                <a:ea typeface="Verdana"/>
                <a:cs typeface="Verdana"/>
                <a:sym typeface="Verdana"/>
              </a:rPr>
              <a:t>ENTERPRISE RPA</a:t>
            </a:r>
            <a:endParaRPr/>
          </a:p>
        </p:txBody>
      </p:sp>
      <p:cxnSp>
        <p:nvCxnSpPr>
          <p:cNvPr id="291" name="Google Shape;291;p51"/>
          <p:cNvCxnSpPr/>
          <p:nvPr/>
        </p:nvCxnSpPr>
        <p:spPr>
          <a:xfrm>
            <a:off x="1651686" y="1657042"/>
            <a:ext cx="0" cy="4624175"/>
          </a:xfrm>
          <a:prstGeom prst="straightConnector1">
            <a:avLst/>
          </a:prstGeom>
          <a:noFill/>
          <a:ln w="12700" cap="flat" cmpd="sng">
            <a:solidFill>
              <a:srgbClr val="FFFFFF"/>
            </a:solidFill>
            <a:prstDash val="dot"/>
            <a:miter lim="800000"/>
            <a:headEnd type="none" w="sm" len="sm"/>
            <a:tailEnd type="none" w="sm" len="sm"/>
          </a:ln>
        </p:spPr>
      </p:cxnSp>
      <p:pic>
        <p:nvPicPr>
          <p:cNvPr id="292" name="Google Shape;292;p51"/>
          <p:cNvPicPr preferRelativeResize="0"/>
          <p:nvPr/>
        </p:nvPicPr>
        <p:blipFill rotWithShape="1">
          <a:blip r:embed="rId4">
            <a:alphaModFix/>
          </a:blip>
          <a:srcRect/>
          <a:stretch/>
        </p:blipFill>
        <p:spPr>
          <a:xfrm>
            <a:off x="251183" y="3212878"/>
            <a:ext cx="1158153" cy="42270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Slide">
  <p:cSld name="Quote Slide">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a:stretch/>
        </p:blipFill>
        <p:spPr>
          <a:xfrm>
            <a:off x="1644734" y="-1"/>
            <a:ext cx="10572947" cy="6868675"/>
          </a:xfrm>
          <a:prstGeom prst="rect">
            <a:avLst/>
          </a:prstGeom>
          <a:noFill/>
          <a:ln>
            <a:noFill/>
          </a:ln>
        </p:spPr>
      </p:pic>
      <p:sp>
        <p:nvSpPr>
          <p:cNvPr id="34" name="Google Shape;34;p6"/>
          <p:cNvSpPr txBox="1"/>
          <p:nvPr/>
        </p:nvSpPr>
        <p:spPr>
          <a:xfrm>
            <a:off x="2308563" y="1066926"/>
            <a:ext cx="827520" cy="8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8000"/>
              <a:buFont typeface="Calibri"/>
              <a:buNone/>
            </a:pPr>
            <a:r>
              <a:rPr lang="cs-CZ" sz="8000" b="1">
                <a:solidFill>
                  <a:srgbClr val="FFFFFF"/>
                </a:solidFill>
                <a:latin typeface="Calibri"/>
                <a:ea typeface="Calibri"/>
                <a:cs typeface="Calibri"/>
                <a:sym typeface="Calibri"/>
              </a:rPr>
              <a:t>“</a:t>
            </a:r>
            <a:endParaRPr/>
          </a:p>
        </p:txBody>
      </p:sp>
      <p:sp>
        <p:nvSpPr>
          <p:cNvPr id="35" name="Google Shape;35;p6"/>
          <p:cNvSpPr txBox="1">
            <a:spLocks noGrp="1"/>
          </p:cNvSpPr>
          <p:nvPr>
            <p:ph type="body" idx="1"/>
          </p:nvPr>
        </p:nvSpPr>
        <p:spPr>
          <a:xfrm>
            <a:off x="2342540" y="1644601"/>
            <a:ext cx="9757409" cy="609398"/>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0"/>
              </a:spcBef>
              <a:spcAft>
                <a:spcPts val="0"/>
              </a:spcAft>
              <a:buClr>
                <a:schemeClr val="accent5"/>
              </a:buClr>
              <a:buSzPts val="2800"/>
              <a:buFont typeface="Verdana"/>
              <a:buNone/>
              <a:defRPr sz="2800" b="0" i="1" u="none" strike="noStrike" cap="none">
                <a:solidFill>
                  <a:schemeClr val="lt1"/>
                </a:solidFill>
                <a:latin typeface="Calibri"/>
                <a:ea typeface="Calibri"/>
                <a:cs typeface="Calibri"/>
                <a:sym typeface="Calibri"/>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6"/>
          <p:cNvSpPr txBox="1">
            <a:spLocks noGrp="1"/>
          </p:cNvSpPr>
          <p:nvPr>
            <p:ph type="body" idx="2"/>
          </p:nvPr>
        </p:nvSpPr>
        <p:spPr>
          <a:xfrm>
            <a:off x="2342540" y="5102653"/>
            <a:ext cx="9757409" cy="406265"/>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0"/>
              </a:spcBef>
              <a:spcAft>
                <a:spcPts val="0"/>
              </a:spcAft>
              <a:buClr>
                <a:schemeClr val="accent5"/>
              </a:buClr>
              <a:buSzPts val="1700"/>
              <a:buFont typeface="Verdana"/>
              <a:buNone/>
              <a:defRPr sz="1700" b="1" i="0" u="none" strike="noStrike" cap="none">
                <a:solidFill>
                  <a:schemeClr val="lt1"/>
                </a:solidFill>
                <a:latin typeface="Calibri"/>
                <a:ea typeface="Calibri"/>
                <a:cs typeface="Calibri"/>
                <a:sym typeface="Calibri"/>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Dual Quote Slide">
  <p:cSld name="1_Dual Quote Slide">
    <p:spTree>
      <p:nvGrpSpPr>
        <p:cNvPr id="1" name="Shape 37"/>
        <p:cNvGrpSpPr/>
        <p:nvPr/>
      </p:nvGrpSpPr>
      <p:grpSpPr>
        <a:xfrm>
          <a:off x="0" y="0"/>
          <a:ext cx="0" cy="0"/>
          <a:chOff x="0" y="0"/>
          <a:chExt cx="0" cy="0"/>
        </a:xfrm>
      </p:grpSpPr>
      <p:pic>
        <p:nvPicPr>
          <p:cNvPr id="38" name="Google Shape;38;p7"/>
          <p:cNvPicPr preferRelativeResize="0"/>
          <p:nvPr/>
        </p:nvPicPr>
        <p:blipFill rotWithShape="1">
          <a:blip r:embed="rId2">
            <a:alphaModFix/>
          </a:blip>
          <a:srcRect/>
          <a:stretch/>
        </p:blipFill>
        <p:spPr>
          <a:xfrm>
            <a:off x="1644734" y="-1"/>
            <a:ext cx="10572947" cy="6868675"/>
          </a:xfrm>
          <a:prstGeom prst="rect">
            <a:avLst/>
          </a:prstGeom>
          <a:noFill/>
          <a:ln>
            <a:noFill/>
          </a:ln>
        </p:spPr>
      </p:pic>
      <p:sp>
        <p:nvSpPr>
          <p:cNvPr id="39" name="Google Shape;39;p7"/>
          <p:cNvSpPr txBox="1"/>
          <p:nvPr/>
        </p:nvSpPr>
        <p:spPr>
          <a:xfrm>
            <a:off x="2308563" y="1066926"/>
            <a:ext cx="827520" cy="8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8000"/>
              <a:buFont typeface="Calibri"/>
              <a:buNone/>
            </a:pPr>
            <a:r>
              <a:rPr lang="cs-CZ" sz="8000" b="1">
                <a:solidFill>
                  <a:srgbClr val="FFFFFF"/>
                </a:solidFill>
                <a:latin typeface="Calibri"/>
                <a:ea typeface="Calibri"/>
                <a:cs typeface="Calibri"/>
                <a:sym typeface="Calibri"/>
              </a:rPr>
              <a:t>“</a:t>
            </a:r>
            <a:endParaRPr/>
          </a:p>
        </p:txBody>
      </p:sp>
      <p:sp>
        <p:nvSpPr>
          <p:cNvPr id="40" name="Google Shape;40;p7"/>
          <p:cNvSpPr txBox="1">
            <a:spLocks noGrp="1"/>
          </p:cNvSpPr>
          <p:nvPr>
            <p:ph type="body" idx="1"/>
          </p:nvPr>
        </p:nvSpPr>
        <p:spPr>
          <a:xfrm>
            <a:off x="2342540" y="1740650"/>
            <a:ext cx="4400726" cy="492443"/>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accent5"/>
              </a:buClr>
              <a:buSzPts val="2600"/>
              <a:buFont typeface="Verdana"/>
              <a:buNone/>
              <a:defRPr sz="2600" b="0" i="1" u="none" strike="noStrike" cap="none">
                <a:solidFill>
                  <a:schemeClr val="lt1"/>
                </a:solidFill>
                <a:latin typeface="Calibri"/>
                <a:ea typeface="Calibri"/>
                <a:cs typeface="Calibri"/>
                <a:sym typeface="Calibri"/>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 name="Google Shape;41;p7"/>
          <p:cNvSpPr txBox="1"/>
          <p:nvPr/>
        </p:nvSpPr>
        <p:spPr>
          <a:xfrm>
            <a:off x="6896544" y="1066926"/>
            <a:ext cx="827520" cy="8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8000"/>
              <a:buFont typeface="Calibri"/>
              <a:buNone/>
            </a:pPr>
            <a:r>
              <a:rPr lang="cs-CZ" sz="8000" b="1">
                <a:solidFill>
                  <a:srgbClr val="FFFFFF"/>
                </a:solidFill>
                <a:latin typeface="Calibri"/>
                <a:ea typeface="Calibri"/>
                <a:cs typeface="Calibri"/>
                <a:sym typeface="Calibri"/>
              </a:rPr>
              <a:t>“</a:t>
            </a:r>
            <a:endParaRPr/>
          </a:p>
        </p:txBody>
      </p:sp>
      <p:sp>
        <p:nvSpPr>
          <p:cNvPr id="42" name="Google Shape;42;p7"/>
          <p:cNvSpPr txBox="1">
            <a:spLocks noGrp="1"/>
          </p:cNvSpPr>
          <p:nvPr>
            <p:ph type="body" idx="2"/>
          </p:nvPr>
        </p:nvSpPr>
        <p:spPr>
          <a:xfrm>
            <a:off x="6930521" y="1740650"/>
            <a:ext cx="4400726" cy="492443"/>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accent5"/>
              </a:buClr>
              <a:buSzPts val="2600"/>
              <a:buFont typeface="Verdana"/>
              <a:buNone/>
              <a:defRPr sz="2600" b="0" i="1" u="none" strike="noStrike" cap="none">
                <a:solidFill>
                  <a:schemeClr val="lt1"/>
                </a:solidFill>
                <a:latin typeface="Calibri"/>
                <a:ea typeface="Calibri"/>
                <a:cs typeface="Calibri"/>
                <a:sym typeface="Calibri"/>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nav, on orange">
  <p:cSld name="Title, nav, on orange">
    <p:spTree>
      <p:nvGrpSpPr>
        <p:cNvPr id="1" name="Shape 43"/>
        <p:cNvGrpSpPr/>
        <p:nvPr/>
      </p:nvGrpSpPr>
      <p:grpSpPr>
        <a:xfrm>
          <a:off x="0" y="0"/>
          <a:ext cx="0" cy="0"/>
          <a:chOff x="0" y="0"/>
          <a:chExt cx="0" cy="0"/>
        </a:xfrm>
      </p:grpSpPr>
      <p:sp>
        <p:nvSpPr>
          <p:cNvPr id="44" name="Google Shape;44;p8"/>
          <p:cNvSpPr/>
          <p:nvPr/>
        </p:nvSpPr>
        <p:spPr>
          <a:xfrm flipH="1">
            <a:off x="1644222" y="0"/>
            <a:ext cx="10544604"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45" name="Google Shape;45;p8"/>
          <p:cNvSpPr txBox="1">
            <a:spLocks noGrp="1"/>
          </p:cNvSpPr>
          <p:nvPr>
            <p:ph type="title"/>
          </p:nvPr>
        </p:nvSpPr>
        <p:spPr>
          <a:xfrm>
            <a:off x="2046669" y="365761"/>
            <a:ext cx="4708764" cy="521681"/>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lt1"/>
              </a:buClr>
              <a:buSzPts val="3100"/>
              <a:buFont typeface="Calibri"/>
              <a:buNone/>
              <a:defRPr sz="3100" b="1"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Google Shape;46;p8"/>
          <p:cNvSpPr txBox="1"/>
          <p:nvPr/>
        </p:nvSpPr>
        <p:spPr>
          <a:xfrm>
            <a:off x="7435331" y="292101"/>
            <a:ext cx="4424798" cy="42707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F19481"/>
              </a:buClr>
              <a:buSzPts val="1600"/>
              <a:buFont typeface="Calibri"/>
              <a:buNone/>
            </a:pPr>
            <a:r>
              <a:rPr lang="cs-CZ" sz="1600" b="1">
                <a:solidFill>
                  <a:srgbClr val="F19481"/>
                </a:solidFill>
                <a:latin typeface="Calibri"/>
                <a:ea typeface="Calibri"/>
                <a:cs typeface="Calibri"/>
                <a:sym typeface="Calibri"/>
              </a:rPr>
              <a:t>The Leading Enterprise RPA Platform</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cale Nav, Title, Content">
  <p:cSld name="Scale Nav, Title, Content">
    <p:spTree>
      <p:nvGrpSpPr>
        <p:cNvPr id="1" name="Shape 47"/>
        <p:cNvGrpSpPr/>
        <p:nvPr/>
      </p:nvGrpSpPr>
      <p:grpSpPr>
        <a:xfrm>
          <a:off x="0" y="0"/>
          <a:ext cx="0" cy="0"/>
          <a:chOff x="0" y="0"/>
          <a:chExt cx="0" cy="0"/>
        </a:xfrm>
      </p:grpSpPr>
      <p:sp>
        <p:nvSpPr>
          <p:cNvPr id="48" name="Google Shape;48;p9"/>
          <p:cNvSpPr/>
          <p:nvPr/>
        </p:nvSpPr>
        <p:spPr>
          <a:xfrm flipH="1">
            <a:off x="1644222" y="0"/>
            <a:ext cx="165057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 name="Google Shape;49;p9"/>
          <p:cNvSpPr txBox="1"/>
          <p:nvPr/>
        </p:nvSpPr>
        <p:spPr>
          <a:xfrm>
            <a:off x="1711819" y="139700"/>
            <a:ext cx="1525839" cy="66040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1600"/>
              <a:buFont typeface="Calibri"/>
              <a:buNone/>
            </a:pPr>
            <a:r>
              <a:rPr lang="cs-CZ" sz="1600" b="1">
                <a:solidFill>
                  <a:schemeClr val="lt1"/>
                </a:solidFill>
                <a:latin typeface="Calibri"/>
                <a:ea typeface="Calibri"/>
                <a:cs typeface="Calibri"/>
                <a:sym typeface="Calibri"/>
              </a:rPr>
              <a:t>Big Scale</a:t>
            </a:r>
            <a:endParaRPr/>
          </a:p>
          <a:p>
            <a:pPr marL="0" marR="0" lvl="0" indent="0" algn="l" rtl="0">
              <a:lnSpc>
                <a:spcPct val="80000"/>
              </a:lnSpc>
              <a:spcBef>
                <a:spcPts val="0"/>
              </a:spcBef>
              <a:spcAft>
                <a:spcPts val="0"/>
              </a:spcAft>
              <a:buClr>
                <a:schemeClr val="dk1"/>
              </a:buClr>
              <a:buSzPts val="1600"/>
              <a:buFont typeface="Calibri"/>
              <a:buNone/>
            </a:pPr>
            <a:endParaRPr sz="1600" b="1">
              <a:solidFill>
                <a:schemeClr val="lt1"/>
              </a:solidFill>
              <a:latin typeface="Calibri"/>
              <a:ea typeface="Calibri"/>
              <a:cs typeface="Calibri"/>
              <a:sym typeface="Calibri"/>
            </a:endParaRPr>
          </a:p>
          <a:p>
            <a:pPr marL="0" marR="0" lvl="0" indent="0" algn="l" rtl="0">
              <a:lnSpc>
                <a:spcPct val="80000"/>
              </a:lnSpc>
              <a:spcBef>
                <a:spcPts val="0"/>
              </a:spcBef>
              <a:spcAft>
                <a:spcPts val="0"/>
              </a:spcAft>
              <a:buClr>
                <a:srgbClr val="F1917E"/>
              </a:buClr>
              <a:buSzPts val="1600"/>
              <a:buFont typeface="Calibri"/>
              <a:buNone/>
            </a:pPr>
            <a:r>
              <a:rPr lang="cs-CZ" sz="1600" b="1">
                <a:solidFill>
                  <a:srgbClr val="F1917E"/>
                </a:solidFill>
                <a:latin typeface="Calibri"/>
                <a:ea typeface="Calibri"/>
                <a:cs typeface="Calibri"/>
                <a:sym typeface="Calibri"/>
              </a:rPr>
              <a:t>Security</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Calibri"/>
              <a:ea typeface="Calibri"/>
              <a:cs typeface="Calibri"/>
              <a:sym typeface="Calibri"/>
            </a:endParaRPr>
          </a:p>
          <a:p>
            <a:pPr marL="0" marR="0" lvl="0" indent="0" algn="l" rtl="0">
              <a:lnSpc>
                <a:spcPct val="80000"/>
              </a:lnSpc>
              <a:spcBef>
                <a:spcPts val="0"/>
              </a:spcBef>
              <a:spcAft>
                <a:spcPts val="0"/>
              </a:spcAft>
              <a:buClr>
                <a:srgbClr val="F1917E"/>
              </a:buClr>
              <a:buSzPts val="1600"/>
              <a:buFont typeface="Calibri"/>
              <a:buNone/>
            </a:pPr>
            <a:r>
              <a:rPr lang="cs-CZ" sz="1600" b="1">
                <a:solidFill>
                  <a:srgbClr val="F1917E"/>
                </a:solidFill>
                <a:latin typeface="Calibri"/>
                <a:ea typeface="Calibri"/>
                <a:cs typeface="Calibri"/>
                <a:sym typeface="Calibri"/>
              </a:rPr>
              <a:t>Path to AI</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Calibri"/>
              <a:ea typeface="Calibri"/>
              <a:cs typeface="Calibri"/>
              <a:sym typeface="Calibri"/>
            </a:endParaRPr>
          </a:p>
          <a:p>
            <a:pPr marL="0" marR="0" lvl="0" indent="0" algn="l" rtl="0">
              <a:lnSpc>
                <a:spcPct val="80000"/>
              </a:lnSpc>
              <a:spcBef>
                <a:spcPts val="0"/>
              </a:spcBef>
              <a:spcAft>
                <a:spcPts val="0"/>
              </a:spcAft>
              <a:buClr>
                <a:srgbClr val="F1917E"/>
              </a:buClr>
              <a:buSzPts val="1600"/>
              <a:buFont typeface="Calibri"/>
              <a:buNone/>
            </a:pPr>
            <a:r>
              <a:rPr lang="cs-CZ" sz="1600" b="1">
                <a:solidFill>
                  <a:srgbClr val="F1917E"/>
                </a:solidFill>
                <a:latin typeface="Calibri"/>
                <a:ea typeface="Calibri"/>
                <a:cs typeface="Calibri"/>
                <a:sym typeface="Calibri"/>
              </a:rPr>
              <a:t>Ease of Use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Calibri"/>
              <a:ea typeface="Calibri"/>
              <a:cs typeface="Calibri"/>
              <a:sym typeface="Calibri"/>
            </a:endParaRPr>
          </a:p>
          <a:p>
            <a:pPr marL="0" marR="0" lvl="0" indent="0" algn="l" rtl="0">
              <a:lnSpc>
                <a:spcPct val="80000"/>
              </a:lnSpc>
              <a:spcBef>
                <a:spcPts val="0"/>
              </a:spcBef>
              <a:spcAft>
                <a:spcPts val="0"/>
              </a:spcAft>
              <a:buClr>
                <a:srgbClr val="F1917E"/>
              </a:buClr>
              <a:buSzPts val="1600"/>
              <a:buFont typeface="Calibri"/>
              <a:buNone/>
            </a:pPr>
            <a:r>
              <a:rPr lang="cs-CZ" sz="1600" b="1">
                <a:solidFill>
                  <a:srgbClr val="F1917E"/>
                </a:solidFill>
                <a:latin typeface="Calibri"/>
                <a:ea typeface="Calibri"/>
                <a:cs typeface="Calibri"/>
                <a:sym typeface="Calibri"/>
              </a:rPr>
              <a:t>Ecosystem</a:t>
            </a:r>
            <a:endParaRPr/>
          </a:p>
        </p:txBody>
      </p:sp>
      <p:sp>
        <p:nvSpPr>
          <p:cNvPr id="50" name="Google Shape;50;p9"/>
          <p:cNvSpPr txBox="1">
            <a:spLocks noGrp="1"/>
          </p:cNvSpPr>
          <p:nvPr>
            <p:ph type="title"/>
          </p:nvPr>
        </p:nvSpPr>
        <p:spPr>
          <a:xfrm>
            <a:off x="3601798" y="365761"/>
            <a:ext cx="5548963" cy="521681"/>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Calibri"/>
              <a:buNone/>
              <a:defRPr sz="3100" b="1"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9"/>
          <p:cNvSpPr txBox="1">
            <a:spLocks noGrp="1"/>
          </p:cNvSpPr>
          <p:nvPr>
            <p:ph type="body" idx="1"/>
          </p:nvPr>
        </p:nvSpPr>
        <p:spPr>
          <a:xfrm>
            <a:off x="3601099" y="1959429"/>
            <a:ext cx="5942052" cy="313932"/>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4"/>
                </a:solidFill>
                <a:latin typeface="Calibri"/>
                <a:ea typeface="Calibri"/>
                <a:cs typeface="Calibri"/>
                <a:sym typeface="Calibri"/>
              </a:defRPr>
            </a:lvl1pPr>
            <a:lvl2pPr marL="914400" marR="0" lvl="1" indent="-228600" algn="l" rtl="0">
              <a:lnSpc>
                <a:spcPct val="120000"/>
              </a:lnSpc>
              <a:spcBef>
                <a:spcPts val="1000"/>
              </a:spcBef>
              <a:spcAft>
                <a:spcPts val="0"/>
              </a:spcAft>
              <a:buClr>
                <a:schemeClr val="accent5"/>
              </a:buClr>
              <a:buSzPts val="1400"/>
              <a:buFont typeface="Verdana"/>
              <a:buNone/>
              <a:defRPr sz="1400" b="1" i="0" u="none" strike="noStrike" cap="none">
                <a:solidFill>
                  <a:schemeClr val="accent3"/>
                </a:solidFill>
                <a:latin typeface="Calibri"/>
                <a:ea typeface="Calibri"/>
                <a:cs typeface="Calibri"/>
                <a:sym typeface="Calibri"/>
              </a:defRPr>
            </a:lvl2pPr>
            <a:lvl3pPr marL="1371600" marR="0" lvl="2"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3pPr>
            <a:lvl4pPr marL="1828800" marR="0" lvl="3"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4pPr>
            <a:lvl5pPr marL="2286000" marR="0" lvl="4" indent="-228600" algn="l" rtl="0">
              <a:lnSpc>
                <a:spcPct val="120000"/>
              </a:lnSpc>
              <a:spcBef>
                <a:spcPts val="1000"/>
              </a:spcBef>
              <a:spcAft>
                <a:spcPts val="0"/>
              </a:spcAft>
              <a:buClr>
                <a:schemeClr val="accent5"/>
              </a:buClr>
              <a:buSzPts val="1200"/>
              <a:buFont typeface="Verdana"/>
              <a:buNone/>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9"/>
          <p:cNvSpPr txBox="1">
            <a:spLocks noGrp="1"/>
          </p:cNvSpPr>
          <p:nvPr>
            <p:ph type="body" idx="2"/>
          </p:nvPr>
        </p:nvSpPr>
        <p:spPr>
          <a:xfrm>
            <a:off x="3601099" y="2468563"/>
            <a:ext cx="5942052" cy="3441700"/>
          </a:xfrm>
          <a:prstGeom prst="rect">
            <a:avLst/>
          </a:prstGeom>
          <a:noFill/>
          <a:ln>
            <a:noFill/>
          </a:ln>
        </p:spPr>
        <p:txBody>
          <a:bodyPr spcFirstLastPara="1" wrap="square" lIns="91425" tIns="91425" rIns="91425" bIns="91425" anchor="t" anchorCtr="0"/>
          <a:lstStyle>
            <a:lvl1pPr marL="457200" marR="0" lvl="0"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cale Nav, Title, custom">
  <p:cSld name="Scale Nav, Title, custom">
    <p:spTree>
      <p:nvGrpSpPr>
        <p:cNvPr id="1" name="Shape 53"/>
        <p:cNvGrpSpPr/>
        <p:nvPr/>
      </p:nvGrpSpPr>
      <p:grpSpPr>
        <a:xfrm>
          <a:off x="0" y="0"/>
          <a:ext cx="0" cy="0"/>
          <a:chOff x="0" y="0"/>
          <a:chExt cx="0" cy="0"/>
        </a:xfrm>
      </p:grpSpPr>
      <p:sp>
        <p:nvSpPr>
          <p:cNvPr id="54" name="Google Shape;54;p10"/>
          <p:cNvSpPr/>
          <p:nvPr/>
        </p:nvSpPr>
        <p:spPr>
          <a:xfrm flipH="1">
            <a:off x="1644222" y="0"/>
            <a:ext cx="165057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55;p10"/>
          <p:cNvSpPr txBox="1"/>
          <p:nvPr/>
        </p:nvSpPr>
        <p:spPr>
          <a:xfrm>
            <a:off x="1711819" y="139700"/>
            <a:ext cx="1525839" cy="66040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1600"/>
              <a:buFont typeface="Calibri"/>
              <a:buNone/>
            </a:pPr>
            <a:r>
              <a:rPr lang="cs-CZ" sz="1600" b="1">
                <a:solidFill>
                  <a:schemeClr val="lt1"/>
                </a:solidFill>
                <a:latin typeface="Calibri"/>
                <a:ea typeface="Calibri"/>
                <a:cs typeface="Calibri"/>
                <a:sym typeface="Calibri"/>
              </a:rPr>
              <a:t>Big Scale</a:t>
            </a:r>
            <a:endParaRPr/>
          </a:p>
          <a:p>
            <a:pPr marL="0" marR="0" lvl="0" indent="0" algn="l" rtl="0">
              <a:lnSpc>
                <a:spcPct val="80000"/>
              </a:lnSpc>
              <a:spcBef>
                <a:spcPts val="0"/>
              </a:spcBef>
              <a:spcAft>
                <a:spcPts val="0"/>
              </a:spcAft>
              <a:buClr>
                <a:schemeClr val="dk1"/>
              </a:buClr>
              <a:buSzPts val="1600"/>
              <a:buFont typeface="Calibri"/>
              <a:buNone/>
            </a:pPr>
            <a:endParaRPr sz="1600" b="1">
              <a:solidFill>
                <a:schemeClr val="lt1"/>
              </a:solidFill>
              <a:latin typeface="Calibri"/>
              <a:ea typeface="Calibri"/>
              <a:cs typeface="Calibri"/>
              <a:sym typeface="Calibri"/>
            </a:endParaRPr>
          </a:p>
          <a:p>
            <a:pPr marL="0" marR="0" lvl="0" indent="0" algn="l" rtl="0">
              <a:lnSpc>
                <a:spcPct val="80000"/>
              </a:lnSpc>
              <a:spcBef>
                <a:spcPts val="0"/>
              </a:spcBef>
              <a:spcAft>
                <a:spcPts val="0"/>
              </a:spcAft>
              <a:buClr>
                <a:srgbClr val="F1917E"/>
              </a:buClr>
              <a:buSzPts val="1600"/>
              <a:buFont typeface="Calibri"/>
              <a:buNone/>
            </a:pPr>
            <a:r>
              <a:rPr lang="cs-CZ" sz="1600" b="1">
                <a:solidFill>
                  <a:srgbClr val="F1917E"/>
                </a:solidFill>
                <a:latin typeface="Calibri"/>
                <a:ea typeface="Calibri"/>
                <a:cs typeface="Calibri"/>
                <a:sym typeface="Calibri"/>
              </a:rPr>
              <a:t>Security</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Calibri"/>
              <a:ea typeface="Calibri"/>
              <a:cs typeface="Calibri"/>
              <a:sym typeface="Calibri"/>
            </a:endParaRPr>
          </a:p>
          <a:p>
            <a:pPr marL="0" marR="0" lvl="0" indent="0" algn="l" rtl="0">
              <a:lnSpc>
                <a:spcPct val="80000"/>
              </a:lnSpc>
              <a:spcBef>
                <a:spcPts val="0"/>
              </a:spcBef>
              <a:spcAft>
                <a:spcPts val="0"/>
              </a:spcAft>
              <a:buClr>
                <a:srgbClr val="F1917E"/>
              </a:buClr>
              <a:buSzPts val="1600"/>
              <a:buFont typeface="Calibri"/>
              <a:buNone/>
            </a:pPr>
            <a:r>
              <a:rPr lang="cs-CZ" sz="1600" b="1">
                <a:solidFill>
                  <a:srgbClr val="F1917E"/>
                </a:solidFill>
                <a:latin typeface="Calibri"/>
                <a:ea typeface="Calibri"/>
                <a:cs typeface="Calibri"/>
                <a:sym typeface="Calibri"/>
              </a:rPr>
              <a:t>Path to AI</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Calibri"/>
              <a:ea typeface="Calibri"/>
              <a:cs typeface="Calibri"/>
              <a:sym typeface="Calibri"/>
            </a:endParaRPr>
          </a:p>
          <a:p>
            <a:pPr marL="0" marR="0" lvl="0" indent="0" algn="l" rtl="0">
              <a:lnSpc>
                <a:spcPct val="80000"/>
              </a:lnSpc>
              <a:spcBef>
                <a:spcPts val="0"/>
              </a:spcBef>
              <a:spcAft>
                <a:spcPts val="0"/>
              </a:spcAft>
              <a:buClr>
                <a:srgbClr val="F1917E"/>
              </a:buClr>
              <a:buSzPts val="1600"/>
              <a:buFont typeface="Calibri"/>
              <a:buNone/>
            </a:pPr>
            <a:r>
              <a:rPr lang="cs-CZ" sz="1600" b="1">
                <a:solidFill>
                  <a:srgbClr val="F1917E"/>
                </a:solidFill>
                <a:latin typeface="Calibri"/>
                <a:ea typeface="Calibri"/>
                <a:cs typeface="Calibri"/>
                <a:sym typeface="Calibri"/>
              </a:rPr>
              <a:t>Ease of Use</a:t>
            </a:r>
            <a:endParaRPr/>
          </a:p>
          <a:p>
            <a:pPr marL="0" marR="0" lvl="0" indent="0" algn="l" rtl="0">
              <a:lnSpc>
                <a:spcPct val="80000"/>
              </a:lnSpc>
              <a:spcBef>
                <a:spcPts val="0"/>
              </a:spcBef>
              <a:spcAft>
                <a:spcPts val="0"/>
              </a:spcAft>
              <a:buClr>
                <a:schemeClr val="dk1"/>
              </a:buClr>
              <a:buSzPts val="1600"/>
              <a:buFont typeface="Calibri"/>
              <a:buNone/>
            </a:pPr>
            <a:endParaRPr sz="1600" b="1">
              <a:solidFill>
                <a:srgbClr val="F1917E"/>
              </a:solidFill>
              <a:latin typeface="Calibri"/>
              <a:ea typeface="Calibri"/>
              <a:cs typeface="Calibri"/>
              <a:sym typeface="Calibri"/>
            </a:endParaRPr>
          </a:p>
          <a:p>
            <a:pPr marL="0" marR="0" lvl="0" indent="0" algn="l" rtl="0">
              <a:lnSpc>
                <a:spcPct val="80000"/>
              </a:lnSpc>
              <a:spcBef>
                <a:spcPts val="0"/>
              </a:spcBef>
              <a:spcAft>
                <a:spcPts val="0"/>
              </a:spcAft>
              <a:buClr>
                <a:srgbClr val="F1917E"/>
              </a:buClr>
              <a:buSzPts val="1600"/>
              <a:buFont typeface="Calibri"/>
              <a:buNone/>
            </a:pPr>
            <a:r>
              <a:rPr lang="cs-CZ" sz="1600" b="1">
                <a:solidFill>
                  <a:srgbClr val="F1917E"/>
                </a:solidFill>
                <a:latin typeface="Calibri"/>
                <a:ea typeface="Calibri"/>
                <a:cs typeface="Calibri"/>
                <a:sym typeface="Calibri"/>
              </a:rPr>
              <a:t>Ecosystem</a:t>
            </a:r>
            <a:endParaRPr/>
          </a:p>
        </p:txBody>
      </p:sp>
      <p:sp>
        <p:nvSpPr>
          <p:cNvPr id="56" name="Google Shape;56;p10"/>
          <p:cNvSpPr txBox="1">
            <a:spLocks noGrp="1"/>
          </p:cNvSpPr>
          <p:nvPr>
            <p:ph type="title"/>
          </p:nvPr>
        </p:nvSpPr>
        <p:spPr>
          <a:xfrm>
            <a:off x="3601798" y="365761"/>
            <a:ext cx="5548963" cy="521681"/>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Calibri"/>
              <a:buNone/>
              <a:defRPr sz="3100" b="1"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image" Target="../media/image1.png"/><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theme" Target="../theme/theme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p:nvPr/>
        </p:nvSpPr>
        <p:spPr>
          <a:xfrm>
            <a:off x="11212544" y="6187311"/>
            <a:ext cx="647585" cy="285346"/>
          </a:xfrm>
          <a:prstGeom prst="rect">
            <a:avLst/>
          </a:prstGeom>
          <a:noFill/>
          <a:ln>
            <a:noFill/>
          </a:ln>
        </p:spPr>
        <p:txBody>
          <a:bodyPr spcFirstLastPara="1" wrap="square" lIns="121900" tIns="60950" rIns="121900" bIns="60950" anchor="ctr" anchorCtr="0">
            <a:noAutofit/>
          </a:bodyPr>
          <a:lstStyle/>
          <a:p>
            <a:pPr marL="0" marR="0" lvl="0" indent="0" algn="r" rtl="0">
              <a:spcBef>
                <a:spcPts val="0"/>
              </a:spcBef>
              <a:spcAft>
                <a:spcPts val="0"/>
              </a:spcAft>
              <a:buNone/>
            </a:pPr>
            <a:fld id="{00000000-1234-1234-1234-123412341234}" type="slidenum">
              <a:rPr lang="cs-CZ" sz="1000" b="1" i="0" u="none" strike="noStrike" cap="none">
                <a:solidFill>
                  <a:srgbClr val="99C7EC"/>
                </a:solidFill>
                <a:latin typeface="Calibri"/>
                <a:ea typeface="Calibri"/>
                <a:cs typeface="Calibri"/>
                <a:sym typeface="Calibri"/>
              </a:rPr>
              <a:t>‹#›</a:t>
            </a:fld>
            <a:endParaRPr sz="1000" b="1" i="0" u="none" strike="noStrike" cap="none">
              <a:solidFill>
                <a:srgbClr val="99C7EC"/>
              </a:solidFill>
              <a:latin typeface="Calibri"/>
              <a:ea typeface="Calibri"/>
              <a:cs typeface="Calibri"/>
              <a:sym typeface="Calibri"/>
            </a:endParaRPr>
          </a:p>
        </p:txBody>
      </p:sp>
      <p:sp>
        <p:nvSpPr>
          <p:cNvPr id="11" name="Google Shape;11;p1"/>
          <p:cNvSpPr txBox="1">
            <a:spLocks noGrp="1"/>
          </p:cNvSpPr>
          <p:nvPr>
            <p:ph type="body" idx="1"/>
          </p:nvPr>
        </p:nvSpPr>
        <p:spPr>
          <a:xfrm>
            <a:off x="1992061" y="2468880"/>
            <a:ext cx="8476363" cy="3441464"/>
          </a:xfrm>
          <a:prstGeom prst="rect">
            <a:avLst/>
          </a:prstGeom>
          <a:noFill/>
          <a:ln>
            <a:noFill/>
          </a:ln>
        </p:spPr>
        <p:txBody>
          <a:bodyPr spcFirstLastPara="1" wrap="square" lIns="91425" tIns="91425" rIns="91425" bIns="91425" anchor="t" anchorCtr="0"/>
          <a:lstStyle>
            <a:lvl1pPr marL="457200" marR="0" lvl="0"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Calibri"/>
                <a:ea typeface="Calibri"/>
                <a:cs typeface="Calibri"/>
                <a:sym typeface="Calibri"/>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p:nvPr/>
        </p:nvSpPr>
        <p:spPr>
          <a:xfrm flipH="1">
            <a:off x="0" y="0"/>
            <a:ext cx="165057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Calibri"/>
              <a:ea typeface="Calibri"/>
              <a:cs typeface="Calibri"/>
              <a:sym typeface="Calibri"/>
            </a:endParaRPr>
          </a:p>
        </p:txBody>
      </p:sp>
      <p:pic>
        <p:nvPicPr>
          <p:cNvPr id="13" name="Google Shape;13;p1"/>
          <p:cNvPicPr preferRelativeResize="0"/>
          <p:nvPr/>
        </p:nvPicPr>
        <p:blipFill rotWithShape="1">
          <a:blip r:embed="rId27">
            <a:alphaModFix/>
          </a:blip>
          <a:srcRect/>
          <a:stretch/>
        </p:blipFill>
        <p:spPr>
          <a:xfrm>
            <a:off x="251181" y="3212878"/>
            <a:ext cx="1158153" cy="422708"/>
          </a:xfrm>
          <a:prstGeom prst="rect">
            <a:avLst/>
          </a:prstGeom>
          <a:noFill/>
          <a:ln>
            <a:noFill/>
          </a:ln>
        </p:spPr>
      </p:pic>
      <p:sp>
        <p:nvSpPr>
          <p:cNvPr id="14" name="Google Shape;14;p1"/>
          <p:cNvSpPr txBox="1"/>
          <p:nvPr/>
        </p:nvSpPr>
        <p:spPr>
          <a:xfrm>
            <a:off x="7435331" y="292100"/>
            <a:ext cx="4424798" cy="8445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accent1"/>
              </a:buClr>
              <a:buSzPts val="1600"/>
              <a:buFont typeface="Calibri"/>
              <a:buNone/>
            </a:pPr>
            <a:r>
              <a:rPr lang="cs-CZ" sz="1600" b="1" i="0" u="none" strike="noStrike" cap="none">
                <a:solidFill>
                  <a:schemeClr val="accent1"/>
                </a:solidFill>
                <a:latin typeface="Calibri"/>
                <a:ea typeface="Calibri"/>
                <a:cs typeface="Calibri"/>
                <a:sym typeface="Calibri"/>
              </a:rPr>
              <a:t>The Leading Enterprise RPA Platform</a:t>
            </a:r>
            <a:endParaRPr/>
          </a:p>
        </p:txBody>
      </p:sp>
      <p:sp>
        <p:nvSpPr>
          <p:cNvPr id="15" name="Google Shape;15;p1"/>
          <p:cNvSpPr txBox="1">
            <a:spLocks noGrp="1"/>
          </p:cNvSpPr>
          <p:nvPr>
            <p:ph type="title"/>
          </p:nvPr>
        </p:nvSpPr>
        <p:spPr>
          <a:xfrm>
            <a:off x="2047722" y="365761"/>
            <a:ext cx="5548963" cy="521681"/>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Calibri"/>
              <a:buNone/>
              <a:defRPr sz="3100" b="1"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
        <p:cNvGrpSpPr/>
        <p:nvPr/>
      </p:nvGrpSpPr>
      <p:grpSpPr>
        <a:xfrm>
          <a:off x="0" y="0"/>
          <a:ext cx="0" cy="0"/>
          <a:chOff x="0" y="0"/>
          <a:chExt cx="0" cy="0"/>
        </a:xfrm>
      </p:grpSpPr>
      <p:sp>
        <p:nvSpPr>
          <p:cNvPr id="155" name="Google Shape;155;p27"/>
          <p:cNvSpPr txBox="1"/>
          <p:nvPr/>
        </p:nvSpPr>
        <p:spPr>
          <a:xfrm>
            <a:off x="11212545" y="6187311"/>
            <a:ext cx="647585" cy="285346"/>
          </a:xfrm>
          <a:prstGeom prst="rect">
            <a:avLst/>
          </a:prstGeom>
          <a:noFill/>
          <a:ln>
            <a:noFill/>
          </a:ln>
        </p:spPr>
        <p:txBody>
          <a:bodyPr spcFirstLastPara="1" wrap="square" lIns="121900" tIns="60950" rIns="121900" bIns="60950" anchor="ctr" anchorCtr="0">
            <a:noAutofit/>
          </a:bodyPr>
          <a:lstStyle/>
          <a:p>
            <a:pPr marL="0" marR="0" lvl="0" indent="0" algn="r" rtl="0">
              <a:spcBef>
                <a:spcPts val="0"/>
              </a:spcBef>
              <a:spcAft>
                <a:spcPts val="0"/>
              </a:spcAft>
              <a:buNone/>
            </a:pPr>
            <a:fld id="{00000000-1234-1234-1234-123412341234}" type="slidenum">
              <a:rPr lang="cs-CZ" sz="1000" b="1">
                <a:solidFill>
                  <a:srgbClr val="99C7EC"/>
                </a:solidFill>
                <a:latin typeface="Verdana"/>
                <a:ea typeface="Verdana"/>
                <a:cs typeface="Verdana"/>
                <a:sym typeface="Verdana"/>
              </a:rPr>
              <a:t>‹#›</a:t>
            </a:fld>
            <a:endParaRPr sz="1000" b="1">
              <a:solidFill>
                <a:srgbClr val="99C7EC"/>
              </a:solidFill>
              <a:latin typeface="Verdana"/>
              <a:ea typeface="Verdana"/>
              <a:cs typeface="Verdana"/>
              <a:sym typeface="Verdana"/>
            </a:endParaRPr>
          </a:p>
        </p:txBody>
      </p:sp>
      <p:sp>
        <p:nvSpPr>
          <p:cNvPr id="156" name="Google Shape;156;p27"/>
          <p:cNvSpPr txBox="1">
            <a:spLocks noGrp="1"/>
          </p:cNvSpPr>
          <p:nvPr>
            <p:ph type="body" idx="1"/>
          </p:nvPr>
        </p:nvSpPr>
        <p:spPr>
          <a:xfrm>
            <a:off x="1992062" y="2468880"/>
            <a:ext cx="8476363" cy="3441464"/>
          </a:xfrm>
          <a:prstGeom prst="rect">
            <a:avLst/>
          </a:prstGeom>
          <a:noFill/>
          <a:ln>
            <a:noFill/>
          </a:ln>
        </p:spPr>
        <p:txBody>
          <a:bodyPr spcFirstLastPara="1" wrap="square" lIns="91425" tIns="91425" rIns="91425" bIns="91425" anchor="t" anchorCtr="0"/>
          <a:lstStyle>
            <a:lvl1pPr marL="457200" marR="0" lvl="0"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1pPr>
            <a:lvl2pPr marL="914400" marR="0" lvl="1" indent="-317500" algn="l" rtl="0">
              <a:lnSpc>
                <a:spcPct val="120000"/>
              </a:lnSpc>
              <a:spcBef>
                <a:spcPts val="1000"/>
              </a:spcBef>
              <a:spcAft>
                <a:spcPts val="0"/>
              </a:spcAft>
              <a:buClr>
                <a:schemeClr val="accent5"/>
              </a:buClr>
              <a:buSzPts val="1400"/>
              <a:buFont typeface="Verdana"/>
              <a:buChar char="–"/>
              <a:defRPr sz="1400" b="1" i="0" u="none" strike="noStrike" cap="none">
                <a:solidFill>
                  <a:schemeClr val="accent3"/>
                </a:solidFill>
                <a:latin typeface="Verdana"/>
                <a:ea typeface="Verdana"/>
                <a:cs typeface="Verdana"/>
                <a:sym typeface="Verdana"/>
              </a:defRPr>
            </a:lvl2pPr>
            <a:lvl3pPr marL="1371600" marR="0" lvl="2"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3pPr>
            <a:lvl4pPr marL="1828800" marR="0" lvl="3"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4pPr>
            <a:lvl5pPr marL="2286000" marR="0" lvl="4" indent="-304800" algn="l" rtl="0">
              <a:lnSpc>
                <a:spcPct val="120000"/>
              </a:lnSpc>
              <a:spcBef>
                <a:spcPts val="1000"/>
              </a:spcBef>
              <a:spcAft>
                <a:spcPts val="0"/>
              </a:spcAft>
              <a:buClr>
                <a:schemeClr val="accent5"/>
              </a:buClr>
              <a:buSzPts val="1200"/>
              <a:buFont typeface="Verdana"/>
              <a:buChar char="–"/>
              <a:defRPr sz="1200" b="1" i="0" u="none" strike="noStrike" cap="none">
                <a:solidFill>
                  <a:schemeClr val="accent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7" name="Google Shape;157;p27"/>
          <p:cNvSpPr/>
          <p:nvPr/>
        </p:nvSpPr>
        <p:spPr>
          <a:xfrm flipH="1">
            <a:off x="0" y="0"/>
            <a:ext cx="165057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FFFFF"/>
              </a:solidFill>
              <a:latin typeface="Verdana"/>
              <a:ea typeface="Verdana"/>
              <a:cs typeface="Verdana"/>
              <a:sym typeface="Verdana"/>
            </a:endParaRPr>
          </a:p>
        </p:txBody>
      </p:sp>
      <p:pic>
        <p:nvPicPr>
          <p:cNvPr id="158" name="Google Shape;158;p27"/>
          <p:cNvPicPr preferRelativeResize="0"/>
          <p:nvPr/>
        </p:nvPicPr>
        <p:blipFill rotWithShape="1">
          <a:blip r:embed="rId26">
            <a:alphaModFix/>
          </a:blip>
          <a:srcRect/>
          <a:stretch/>
        </p:blipFill>
        <p:spPr>
          <a:xfrm>
            <a:off x="251182" y="3212878"/>
            <a:ext cx="1158153" cy="422708"/>
          </a:xfrm>
          <a:prstGeom prst="rect">
            <a:avLst/>
          </a:prstGeom>
          <a:noFill/>
          <a:ln>
            <a:noFill/>
          </a:ln>
        </p:spPr>
      </p:pic>
      <p:sp>
        <p:nvSpPr>
          <p:cNvPr id="159" name="Google Shape;159;p27"/>
          <p:cNvSpPr txBox="1"/>
          <p:nvPr/>
        </p:nvSpPr>
        <p:spPr>
          <a:xfrm>
            <a:off x="7435332" y="292100"/>
            <a:ext cx="4424798" cy="8445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7DB5CF"/>
              </a:buClr>
              <a:buSzPts val="1200"/>
              <a:buFont typeface="Verdana"/>
              <a:buNone/>
            </a:pPr>
            <a:r>
              <a:rPr lang="cs-CZ" sz="1200" b="1">
                <a:solidFill>
                  <a:srgbClr val="7DB5CF"/>
                </a:solidFill>
                <a:latin typeface="Verdana"/>
                <a:ea typeface="Verdana"/>
                <a:cs typeface="Verdana"/>
                <a:sym typeface="Verdana"/>
              </a:rPr>
              <a:t>The Leading Enterprise RPA Platform</a:t>
            </a:r>
            <a:endParaRPr/>
          </a:p>
        </p:txBody>
      </p:sp>
      <p:sp>
        <p:nvSpPr>
          <p:cNvPr id="160" name="Google Shape;160;p27"/>
          <p:cNvSpPr txBox="1">
            <a:spLocks noGrp="1"/>
          </p:cNvSpPr>
          <p:nvPr>
            <p:ph type="title"/>
          </p:nvPr>
        </p:nvSpPr>
        <p:spPr>
          <a:xfrm>
            <a:off x="2047722" y="365760"/>
            <a:ext cx="5548963" cy="9510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1"/>
              </a:buClr>
              <a:buSzPts val="3100"/>
              <a:buFont typeface="Verdana"/>
              <a:buNone/>
              <a:defRPr sz="3100" b="1" i="0" u="none" strike="noStrike" cap="none">
                <a:solidFill>
                  <a:schemeClr val="accen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2"/>
          <p:cNvSpPr txBox="1">
            <a:spLocks noGrp="1"/>
          </p:cNvSpPr>
          <p:nvPr>
            <p:ph type="body" idx="2"/>
          </p:nvPr>
        </p:nvSpPr>
        <p:spPr>
          <a:xfrm>
            <a:off x="6094412" y="4343400"/>
            <a:ext cx="5375834" cy="15160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5"/>
              </a:buClr>
              <a:buSzPts val="3600"/>
              <a:buFont typeface="Verdana"/>
              <a:buNone/>
            </a:pPr>
            <a:r>
              <a:rPr lang="cs-CZ" sz="3600" b="0" i="0" u="none" strike="noStrike" cap="none">
                <a:solidFill>
                  <a:srgbClr val="CAE2F6"/>
                </a:solidFill>
                <a:latin typeface="微软雅黑" panose="020B0503020204020204" pitchFamily="34" charset="-122"/>
                <a:ea typeface="微软雅黑" panose="020B0503020204020204" pitchFamily="34" charset="-122"/>
                <a:cs typeface="Calibri"/>
                <a:sym typeface="Calibri"/>
              </a:rPr>
              <a:t>RPA 开发方法</a:t>
            </a:r>
            <a:endParaRPr sz="3600" b="0" i="0" u="none" strike="noStrike" cap="none">
              <a:solidFill>
                <a:srgbClr val="CAE2F6"/>
              </a:solidFill>
              <a:latin typeface="微软雅黑" panose="020B0503020204020204" pitchFamily="34" charset="-122"/>
              <a:ea typeface="微软雅黑" panose="020B0503020204020204" pitchFamily="34" charset="-122"/>
              <a:cs typeface="Calibri"/>
              <a:sym typeface="Calibri"/>
            </a:endParaRPr>
          </a:p>
          <a:p>
            <a:pPr marL="0" marR="0" lvl="0" indent="0" algn="l" rtl="0">
              <a:lnSpc>
                <a:spcPct val="120000"/>
              </a:lnSpc>
              <a:spcBef>
                <a:spcPts val="1000"/>
              </a:spcBef>
              <a:spcAft>
                <a:spcPts val="0"/>
              </a:spcAft>
              <a:buClr>
                <a:schemeClr val="accent5"/>
              </a:buClr>
              <a:buSzPts val="4000"/>
              <a:buFont typeface="Verdana"/>
              <a:buNone/>
            </a:pPr>
            <a:endParaRPr sz="4000" b="0"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p:txBody>
      </p:sp>
      <p:sp>
        <p:nvSpPr>
          <p:cNvPr id="298" name="Google Shape;298;p52"/>
          <p:cNvSpPr txBox="1">
            <a:spLocks noGrp="1"/>
          </p:cNvSpPr>
          <p:nvPr>
            <p:ph type="body" idx="3"/>
          </p:nvPr>
        </p:nvSpPr>
        <p:spPr>
          <a:xfrm>
            <a:off x="6018212" y="2362200"/>
            <a:ext cx="5394960" cy="16002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accent5"/>
              </a:buClr>
              <a:buSzPts val="7400"/>
              <a:buFont typeface="Verdana"/>
              <a:buNone/>
            </a:pPr>
            <a:endParaRPr sz="7400" b="0"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a:p>
            <a:pPr marL="0" marR="0" lvl="0" indent="0" algn="l" rtl="0">
              <a:lnSpc>
                <a:spcPct val="90000"/>
              </a:lnSpc>
              <a:spcBef>
                <a:spcPts val="0"/>
              </a:spcBef>
              <a:spcAft>
                <a:spcPts val="0"/>
              </a:spcAft>
              <a:buClr>
                <a:schemeClr val="accent5"/>
              </a:buClr>
              <a:buSzPts val="7400"/>
              <a:buFont typeface="Verdana"/>
              <a:buNone/>
            </a:pPr>
            <a:endParaRPr sz="7400" b="0"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a:p>
            <a:pPr marL="0" marR="0" lvl="0" indent="0" algn="l" rtl="0">
              <a:lnSpc>
                <a:spcPct val="90000"/>
              </a:lnSpc>
              <a:spcBef>
                <a:spcPts val="0"/>
              </a:spcBef>
              <a:spcAft>
                <a:spcPts val="0"/>
              </a:spcAft>
              <a:buClr>
                <a:schemeClr val="accent5"/>
              </a:buClr>
              <a:buSzPts val="7400"/>
              <a:buFont typeface="Verdana"/>
              <a:buNone/>
            </a:pPr>
            <a:endParaRPr sz="7400" b="0"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a:p>
            <a:pPr marL="0" marR="0" lvl="0" indent="0" algn="l" rtl="0">
              <a:lnSpc>
                <a:spcPct val="90000"/>
              </a:lnSpc>
              <a:spcBef>
                <a:spcPts val="0"/>
              </a:spcBef>
              <a:spcAft>
                <a:spcPts val="0"/>
              </a:spcAft>
              <a:buClr>
                <a:schemeClr val="accent5"/>
              </a:buClr>
              <a:buSzPts val="7400"/>
              <a:buFont typeface="Verdana"/>
              <a:buNone/>
            </a:pPr>
            <a:endParaRPr sz="7400" b="0"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a:p>
            <a:pPr marL="0" marR="0" lvl="0" indent="0" algn="l" rtl="0">
              <a:lnSpc>
                <a:spcPct val="90000"/>
              </a:lnSpc>
              <a:spcBef>
                <a:spcPts val="0"/>
              </a:spcBef>
              <a:spcAft>
                <a:spcPts val="0"/>
              </a:spcAft>
              <a:buClr>
                <a:schemeClr val="accent5"/>
              </a:buClr>
              <a:buSzPts val="7400"/>
              <a:buFont typeface="Verdana"/>
              <a:buNone/>
            </a:pPr>
            <a:endParaRPr sz="7400" b="0"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a:p>
            <a:pPr marL="0" marR="0" lvl="0" indent="0" algn="l" rtl="0">
              <a:lnSpc>
                <a:spcPct val="90000"/>
              </a:lnSpc>
              <a:spcBef>
                <a:spcPts val="0"/>
              </a:spcBef>
              <a:spcAft>
                <a:spcPts val="0"/>
              </a:spcAft>
              <a:buClr>
                <a:schemeClr val="accent5"/>
              </a:buClr>
              <a:buSzPts val="7400"/>
              <a:buFont typeface="Verdana"/>
              <a:buNone/>
            </a:pPr>
            <a:endParaRPr sz="7400" b="0"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a:p>
            <a:pPr marL="0" marR="0" lvl="0" indent="0" algn="l" rtl="0">
              <a:lnSpc>
                <a:spcPct val="90000"/>
              </a:lnSpc>
              <a:spcBef>
                <a:spcPts val="0"/>
              </a:spcBef>
              <a:spcAft>
                <a:spcPts val="0"/>
              </a:spcAft>
              <a:buClr>
                <a:schemeClr val="accent5"/>
              </a:buClr>
              <a:buSzPts val="7400"/>
              <a:buFont typeface="Verdana"/>
              <a:buNone/>
            </a:pPr>
            <a:endParaRPr sz="7400" b="0"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a:p>
            <a:pPr marL="0" marR="0" lvl="0" indent="0" algn="l" rtl="0">
              <a:lnSpc>
                <a:spcPct val="90000"/>
              </a:lnSpc>
              <a:spcBef>
                <a:spcPts val="0"/>
              </a:spcBef>
              <a:spcAft>
                <a:spcPts val="0"/>
              </a:spcAft>
              <a:buClr>
                <a:schemeClr val="accent5"/>
              </a:buClr>
              <a:buSzPts val="8000"/>
              <a:buFont typeface="Verdana"/>
              <a:buNone/>
            </a:pPr>
            <a:r>
              <a:rPr lang="cs-CZ" sz="8000" b="0" i="0" u="none" strike="noStrike" cap="none">
                <a:solidFill>
                  <a:schemeClr val="lt1"/>
                </a:solidFill>
                <a:latin typeface="微软雅黑" panose="020B0503020204020204" pitchFamily="34" charset="-122"/>
                <a:ea typeface="微软雅黑" panose="020B0503020204020204" pitchFamily="34" charset="-122"/>
                <a:cs typeface="Calibri"/>
                <a:sym typeface="Calibri"/>
              </a:rPr>
              <a:t>自动化</a:t>
            </a:r>
            <a:br>
              <a:rPr lang="cs-CZ" sz="8000" b="0" i="0" u="none" strike="noStrike" cap="none">
                <a:solidFill>
                  <a:schemeClr val="lt1"/>
                </a:solidFill>
                <a:latin typeface="微软雅黑" panose="020B0503020204020204" pitchFamily="34" charset="-122"/>
                <a:ea typeface="微软雅黑" panose="020B0503020204020204" pitchFamily="34" charset="-122"/>
                <a:cs typeface="Calibri"/>
                <a:sym typeface="Calibri"/>
              </a:rPr>
            </a:br>
            <a:r>
              <a:rPr lang="cs-CZ" sz="8000" b="0" i="0" u="none" strike="noStrike" cap="none">
                <a:solidFill>
                  <a:schemeClr val="lt1"/>
                </a:solidFill>
                <a:latin typeface="微软雅黑" panose="020B0503020204020204" pitchFamily="34" charset="-122"/>
                <a:ea typeface="微软雅黑" panose="020B0503020204020204" pitchFamily="34" charset="-122"/>
                <a:cs typeface="Calibri"/>
                <a:sym typeface="Calibri"/>
              </a:rPr>
              <a:t>手册</a:t>
            </a:r>
            <a:endParaRPr sz="8000" b="0"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4" name="Google Shape;574;p61"/>
          <p:cNvPicPr preferRelativeResize="0"/>
          <p:nvPr/>
        </p:nvPicPr>
        <p:blipFill rotWithShape="1">
          <a:blip r:embed="rId3">
            <a:alphaModFix/>
          </a:blip>
          <a:srcRect/>
          <a:stretch/>
        </p:blipFill>
        <p:spPr>
          <a:xfrm>
            <a:off x="6306582" y="2438400"/>
            <a:ext cx="1040869" cy="1040869"/>
          </a:xfrm>
          <a:prstGeom prst="rect">
            <a:avLst/>
          </a:prstGeom>
          <a:noFill/>
          <a:ln>
            <a:noFill/>
          </a:ln>
        </p:spPr>
      </p:pic>
      <p:pic>
        <p:nvPicPr>
          <p:cNvPr id="575" name="Google Shape;575;p61"/>
          <p:cNvPicPr preferRelativeResize="0"/>
          <p:nvPr/>
        </p:nvPicPr>
        <p:blipFill rotWithShape="1">
          <a:blip r:embed="rId4">
            <a:alphaModFix/>
          </a:blip>
          <a:srcRect/>
          <a:stretch/>
        </p:blipFill>
        <p:spPr>
          <a:xfrm>
            <a:off x="4959061" y="4343400"/>
            <a:ext cx="982951" cy="982951"/>
          </a:xfrm>
          <a:prstGeom prst="rect">
            <a:avLst/>
          </a:prstGeom>
          <a:noFill/>
          <a:ln>
            <a:noFill/>
          </a:ln>
        </p:spPr>
      </p:pic>
      <p:pic>
        <p:nvPicPr>
          <p:cNvPr id="576" name="Google Shape;576;p61"/>
          <p:cNvPicPr preferRelativeResize="0"/>
          <p:nvPr/>
        </p:nvPicPr>
        <p:blipFill rotWithShape="1">
          <a:blip r:embed="rId5">
            <a:alphaModFix/>
          </a:blip>
          <a:srcRect/>
          <a:stretch/>
        </p:blipFill>
        <p:spPr>
          <a:xfrm>
            <a:off x="7566759" y="4243633"/>
            <a:ext cx="986416" cy="986416"/>
          </a:xfrm>
          <a:prstGeom prst="rect">
            <a:avLst/>
          </a:prstGeom>
          <a:noFill/>
          <a:ln>
            <a:noFill/>
          </a:ln>
        </p:spPr>
      </p:pic>
      <p:sp>
        <p:nvSpPr>
          <p:cNvPr id="577" name="Google Shape;577;p61"/>
          <p:cNvSpPr/>
          <p:nvPr/>
        </p:nvSpPr>
        <p:spPr>
          <a:xfrm>
            <a:off x="1794437" y="1148366"/>
            <a:ext cx="5957133" cy="1111059"/>
          </a:xfrm>
          <a:prstGeom prst="rect">
            <a:avLst/>
          </a:prstGeom>
          <a:solidFill>
            <a:srgbClr val="113958">
              <a:alpha val="60000"/>
            </a:srgb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800" b="1" i="0" u="none" strike="noStrike" cap="none">
              <a:solidFill>
                <a:srgbClr val="E74C2D"/>
              </a:solidFill>
              <a:latin typeface="微软雅黑" panose="020B0503020204020204" pitchFamily="34" charset="-122"/>
              <a:ea typeface="微软雅黑" panose="020B0503020204020204" pitchFamily="34" charset="-122"/>
              <a:cs typeface="Calibri"/>
              <a:sym typeface="Calibri"/>
            </a:endParaRPr>
          </a:p>
        </p:txBody>
      </p:sp>
      <p:sp>
        <p:nvSpPr>
          <p:cNvPr id="578" name="Google Shape;578;p61"/>
          <p:cNvSpPr/>
          <p:nvPr/>
        </p:nvSpPr>
        <p:spPr>
          <a:xfrm>
            <a:off x="7396547" y="3331111"/>
            <a:ext cx="679065" cy="869222"/>
          </a:xfrm>
          <a:custGeom>
            <a:avLst/>
            <a:gdLst/>
            <a:ahLst/>
            <a:cxnLst/>
            <a:rect l="l" t="t" r="r" b="b"/>
            <a:pathLst>
              <a:path w="467" h="849" extrusionOk="0">
                <a:moveTo>
                  <a:pt x="50" y="29"/>
                </a:moveTo>
                <a:cubicBezTo>
                  <a:pt x="37" y="19"/>
                  <a:pt x="25" y="10"/>
                  <a:pt x="12" y="0"/>
                </a:cubicBezTo>
                <a:cubicBezTo>
                  <a:pt x="0" y="16"/>
                  <a:pt x="0" y="16"/>
                  <a:pt x="0" y="16"/>
                </a:cubicBezTo>
                <a:cubicBezTo>
                  <a:pt x="13" y="25"/>
                  <a:pt x="25" y="35"/>
                  <a:pt x="37" y="45"/>
                </a:cubicBezTo>
                <a:cubicBezTo>
                  <a:pt x="50" y="29"/>
                  <a:pt x="50" y="29"/>
                  <a:pt x="50" y="29"/>
                </a:cubicBezTo>
                <a:cubicBezTo>
                  <a:pt x="50" y="29"/>
                  <a:pt x="50" y="29"/>
                  <a:pt x="50" y="29"/>
                </a:cubicBezTo>
                <a:moveTo>
                  <a:pt x="121" y="91"/>
                </a:moveTo>
                <a:cubicBezTo>
                  <a:pt x="110" y="80"/>
                  <a:pt x="98" y="70"/>
                  <a:pt x="86" y="59"/>
                </a:cubicBezTo>
                <a:cubicBezTo>
                  <a:pt x="73" y="74"/>
                  <a:pt x="73" y="74"/>
                  <a:pt x="73" y="74"/>
                </a:cubicBezTo>
                <a:cubicBezTo>
                  <a:pt x="84" y="85"/>
                  <a:pt x="96" y="95"/>
                  <a:pt x="107" y="106"/>
                </a:cubicBezTo>
                <a:cubicBezTo>
                  <a:pt x="121" y="91"/>
                  <a:pt x="121" y="91"/>
                  <a:pt x="121" y="91"/>
                </a:cubicBezTo>
                <a:moveTo>
                  <a:pt x="187" y="159"/>
                </a:moveTo>
                <a:cubicBezTo>
                  <a:pt x="176" y="147"/>
                  <a:pt x="166" y="136"/>
                  <a:pt x="155" y="124"/>
                </a:cubicBezTo>
                <a:cubicBezTo>
                  <a:pt x="140" y="138"/>
                  <a:pt x="140" y="138"/>
                  <a:pt x="140" y="138"/>
                </a:cubicBezTo>
                <a:cubicBezTo>
                  <a:pt x="151" y="150"/>
                  <a:pt x="161" y="161"/>
                  <a:pt x="172" y="172"/>
                </a:cubicBezTo>
                <a:cubicBezTo>
                  <a:pt x="187" y="159"/>
                  <a:pt x="187" y="159"/>
                  <a:pt x="187" y="159"/>
                </a:cubicBezTo>
                <a:cubicBezTo>
                  <a:pt x="187" y="159"/>
                  <a:pt x="187" y="159"/>
                  <a:pt x="187" y="159"/>
                </a:cubicBezTo>
                <a:moveTo>
                  <a:pt x="246" y="233"/>
                </a:moveTo>
                <a:cubicBezTo>
                  <a:pt x="237" y="220"/>
                  <a:pt x="227" y="208"/>
                  <a:pt x="217" y="195"/>
                </a:cubicBezTo>
                <a:cubicBezTo>
                  <a:pt x="202" y="208"/>
                  <a:pt x="202" y="208"/>
                  <a:pt x="202" y="208"/>
                </a:cubicBezTo>
                <a:cubicBezTo>
                  <a:pt x="212" y="220"/>
                  <a:pt x="221" y="232"/>
                  <a:pt x="230" y="245"/>
                </a:cubicBezTo>
                <a:cubicBezTo>
                  <a:pt x="246" y="233"/>
                  <a:pt x="246" y="233"/>
                  <a:pt x="246" y="233"/>
                </a:cubicBezTo>
                <a:moveTo>
                  <a:pt x="300" y="311"/>
                </a:moveTo>
                <a:cubicBezTo>
                  <a:pt x="291" y="297"/>
                  <a:pt x="283" y="284"/>
                  <a:pt x="274" y="271"/>
                </a:cubicBezTo>
                <a:cubicBezTo>
                  <a:pt x="257" y="282"/>
                  <a:pt x="257" y="282"/>
                  <a:pt x="257" y="282"/>
                </a:cubicBezTo>
                <a:cubicBezTo>
                  <a:pt x="266" y="295"/>
                  <a:pt x="275" y="308"/>
                  <a:pt x="283" y="321"/>
                </a:cubicBezTo>
                <a:cubicBezTo>
                  <a:pt x="300" y="311"/>
                  <a:pt x="300" y="311"/>
                  <a:pt x="300" y="311"/>
                </a:cubicBezTo>
                <a:moveTo>
                  <a:pt x="346" y="393"/>
                </a:moveTo>
                <a:cubicBezTo>
                  <a:pt x="339" y="379"/>
                  <a:pt x="332" y="365"/>
                  <a:pt x="324" y="352"/>
                </a:cubicBezTo>
                <a:cubicBezTo>
                  <a:pt x="306" y="361"/>
                  <a:pt x="306" y="361"/>
                  <a:pt x="306" y="361"/>
                </a:cubicBezTo>
                <a:cubicBezTo>
                  <a:pt x="314" y="375"/>
                  <a:pt x="321" y="389"/>
                  <a:pt x="328" y="402"/>
                </a:cubicBezTo>
                <a:cubicBezTo>
                  <a:pt x="346" y="393"/>
                  <a:pt x="346" y="393"/>
                  <a:pt x="346" y="393"/>
                </a:cubicBezTo>
                <a:moveTo>
                  <a:pt x="385" y="480"/>
                </a:moveTo>
                <a:cubicBezTo>
                  <a:pt x="380" y="465"/>
                  <a:pt x="373" y="450"/>
                  <a:pt x="367" y="436"/>
                </a:cubicBezTo>
                <a:cubicBezTo>
                  <a:pt x="348" y="444"/>
                  <a:pt x="348" y="444"/>
                  <a:pt x="348" y="444"/>
                </a:cubicBezTo>
                <a:cubicBezTo>
                  <a:pt x="355" y="458"/>
                  <a:pt x="361" y="473"/>
                  <a:pt x="367" y="487"/>
                </a:cubicBezTo>
                <a:cubicBezTo>
                  <a:pt x="385" y="480"/>
                  <a:pt x="385" y="480"/>
                  <a:pt x="385" y="480"/>
                </a:cubicBezTo>
                <a:moveTo>
                  <a:pt x="417" y="569"/>
                </a:moveTo>
                <a:cubicBezTo>
                  <a:pt x="413" y="554"/>
                  <a:pt x="408" y="539"/>
                  <a:pt x="402" y="524"/>
                </a:cubicBezTo>
                <a:cubicBezTo>
                  <a:pt x="384" y="531"/>
                  <a:pt x="384" y="531"/>
                  <a:pt x="384" y="531"/>
                </a:cubicBezTo>
                <a:cubicBezTo>
                  <a:pt x="389" y="545"/>
                  <a:pt x="394" y="560"/>
                  <a:pt x="398" y="575"/>
                </a:cubicBezTo>
                <a:cubicBezTo>
                  <a:pt x="417" y="569"/>
                  <a:pt x="417" y="569"/>
                  <a:pt x="417" y="569"/>
                </a:cubicBezTo>
                <a:moveTo>
                  <a:pt x="442" y="660"/>
                </a:moveTo>
                <a:cubicBezTo>
                  <a:pt x="438" y="645"/>
                  <a:pt x="435" y="629"/>
                  <a:pt x="431" y="614"/>
                </a:cubicBezTo>
                <a:cubicBezTo>
                  <a:pt x="411" y="619"/>
                  <a:pt x="411" y="619"/>
                  <a:pt x="411" y="619"/>
                </a:cubicBezTo>
                <a:cubicBezTo>
                  <a:pt x="415" y="634"/>
                  <a:pt x="419" y="649"/>
                  <a:pt x="422" y="665"/>
                </a:cubicBezTo>
                <a:cubicBezTo>
                  <a:pt x="442" y="660"/>
                  <a:pt x="442" y="660"/>
                  <a:pt x="442" y="660"/>
                </a:cubicBezTo>
                <a:moveTo>
                  <a:pt x="458" y="753"/>
                </a:moveTo>
                <a:cubicBezTo>
                  <a:pt x="456" y="738"/>
                  <a:pt x="454" y="722"/>
                  <a:pt x="451" y="707"/>
                </a:cubicBezTo>
                <a:cubicBezTo>
                  <a:pt x="431" y="710"/>
                  <a:pt x="431" y="710"/>
                  <a:pt x="431" y="710"/>
                </a:cubicBezTo>
                <a:cubicBezTo>
                  <a:pt x="434" y="725"/>
                  <a:pt x="436" y="741"/>
                  <a:pt x="438" y="756"/>
                </a:cubicBezTo>
                <a:cubicBezTo>
                  <a:pt x="458" y="753"/>
                  <a:pt x="458" y="753"/>
                  <a:pt x="458" y="753"/>
                </a:cubicBezTo>
                <a:moveTo>
                  <a:pt x="467" y="848"/>
                </a:moveTo>
                <a:cubicBezTo>
                  <a:pt x="466" y="832"/>
                  <a:pt x="465" y="816"/>
                  <a:pt x="464" y="801"/>
                </a:cubicBezTo>
                <a:cubicBezTo>
                  <a:pt x="444" y="802"/>
                  <a:pt x="444" y="802"/>
                  <a:pt x="444" y="802"/>
                </a:cubicBezTo>
                <a:cubicBezTo>
                  <a:pt x="445" y="818"/>
                  <a:pt x="446" y="833"/>
                  <a:pt x="447" y="849"/>
                </a:cubicBezTo>
                <a:cubicBezTo>
                  <a:pt x="467" y="848"/>
                  <a:pt x="467" y="848"/>
                  <a:pt x="467" y="848"/>
                </a:cubicBezTo>
              </a:path>
            </a:pathLst>
          </a:custGeom>
          <a:solidFill>
            <a:schemeClr val="lt1"/>
          </a:solidFill>
          <a:ln w="19050" cap="flat" cmpd="sng">
            <a:solidFill>
              <a:schemeClr val="dk1"/>
            </a:solidFill>
            <a:prstDash val="dot"/>
            <a:round/>
            <a:headEnd type="none" w="sm" len="sm"/>
            <a:tailEnd type="none" w="sm" len="sm"/>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a:solidFill>
                <a:srgbClr val="797979"/>
              </a:solidFill>
              <a:latin typeface="微软雅黑" panose="020B0503020204020204" pitchFamily="34" charset="-122"/>
              <a:ea typeface="微软雅黑" panose="020B0503020204020204" pitchFamily="34" charset="-122"/>
              <a:cs typeface="Poppins"/>
              <a:sym typeface="Poppins"/>
            </a:endParaRPr>
          </a:p>
        </p:txBody>
      </p:sp>
      <p:sp>
        <p:nvSpPr>
          <p:cNvPr id="579" name="Google Shape;579;p61"/>
          <p:cNvSpPr txBox="1"/>
          <p:nvPr/>
        </p:nvSpPr>
        <p:spPr>
          <a:xfrm>
            <a:off x="780329" y="323200"/>
            <a:ext cx="6839670" cy="25136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3100"/>
              <a:buFont typeface="Calibri"/>
              <a:buNone/>
            </a:pPr>
            <a:r>
              <a:rPr lang="cs-CZ" sz="31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定义自动化复杂性</a:t>
            </a:r>
            <a:endParaRPr>
              <a:latin typeface="微软雅黑" panose="020B0503020204020204" pitchFamily="34" charset="-122"/>
              <a:ea typeface="微软雅黑" panose="020B0503020204020204" pitchFamily="34" charset="-122"/>
            </a:endParaRPr>
          </a:p>
        </p:txBody>
      </p:sp>
      <p:sp>
        <p:nvSpPr>
          <p:cNvPr id="580" name="Google Shape;580;p61"/>
          <p:cNvSpPr/>
          <p:nvPr/>
        </p:nvSpPr>
        <p:spPr>
          <a:xfrm rot="-252337">
            <a:off x="5801651" y="5274451"/>
            <a:ext cx="2011233" cy="443598"/>
          </a:xfrm>
          <a:custGeom>
            <a:avLst/>
            <a:gdLst/>
            <a:ahLst/>
            <a:cxnLst/>
            <a:rect l="l" t="t" r="r" b="b"/>
            <a:pathLst>
              <a:path w="1771" h="517" extrusionOk="0">
                <a:moveTo>
                  <a:pt x="1739" y="176"/>
                </a:moveTo>
                <a:cubicBezTo>
                  <a:pt x="1750" y="165"/>
                  <a:pt x="1761" y="153"/>
                  <a:pt x="1771" y="141"/>
                </a:cubicBezTo>
                <a:cubicBezTo>
                  <a:pt x="1756" y="128"/>
                  <a:pt x="1756" y="128"/>
                  <a:pt x="1756" y="128"/>
                </a:cubicBezTo>
                <a:cubicBezTo>
                  <a:pt x="1746" y="140"/>
                  <a:pt x="1735" y="151"/>
                  <a:pt x="1725" y="162"/>
                </a:cubicBezTo>
                <a:lnTo>
                  <a:pt x="1739" y="176"/>
                </a:lnTo>
                <a:close/>
                <a:moveTo>
                  <a:pt x="1670" y="242"/>
                </a:moveTo>
                <a:cubicBezTo>
                  <a:pt x="1682" y="231"/>
                  <a:pt x="1693" y="221"/>
                  <a:pt x="1705" y="210"/>
                </a:cubicBezTo>
                <a:cubicBezTo>
                  <a:pt x="1691" y="195"/>
                  <a:pt x="1691" y="195"/>
                  <a:pt x="1691" y="195"/>
                </a:cubicBezTo>
                <a:cubicBezTo>
                  <a:pt x="1680" y="206"/>
                  <a:pt x="1668" y="216"/>
                  <a:pt x="1657" y="227"/>
                </a:cubicBezTo>
                <a:lnTo>
                  <a:pt x="1670" y="242"/>
                </a:lnTo>
                <a:close/>
                <a:moveTo>
                  <a:pt x="1595" y="301"/>
                </a:moveTo>
                <a:cubicBezTo>
                  <a:pt x="1608" y="292"/>
                  <a:pt x="1621" y="282"/>
                  <a:pt x="1633" y="272"/>
                </a:cubicBezTo>
                <a:cubicBezTo>
                  <a:pt x="1621" y="257"/>
                  <a:pt x="1621" y="257"/>
                  <a:pt x="1621" y="257"/>
                </a:cubicBezTo>
                <a:cubicBezTo>
                  <a:pt x="1608" y="266"/>
                  <a:pt x="1596" y="276"/>
                  <a:pt x="1583" y="285"/>
                </a:cubicBezTo>
                <a:lnTo>
                  <a:pt x="1595" y="301"/>
                </a:lnTo>
                <a:close/>
                <a:moveTo>
                  <a:pt x="1516" y="354"/>
                </a:moveTo>
                <a:cubicBezTo>
                  <a:pt x="1529" y="346"/>
                  <a:pt x="1543" y="337"/>
                  <a:pt x="1556" y="329"/>
                </a:cubicBezTo>
                <a:cubicBezTo>
                  <a:pt x="1545" y="312"/>
                  <a:pt x="1545" y="312"/>
                  <a:pt x="1545" y="312"/>
                </a:cubicBezTo>
                <a:cubicBezTo>
                  <a:pt x="1532" y="321"/>
                  <a:pt x="1519" y="329"/>
                  <a:pt x="1505" y="337"/>
                </a:cubicBezTo>
                <a:lnTo>
                  <a:pt x="1516" y="354"/>
                </a:lnTo>
                <a:close/>
                <a:moveTo>
                  <a:pt x="1432" y="400"/>
                </a:moveTo>
                <a:cubicBezTo>
                  <a:pt x="1446" y="393"/>
                  <a:pt x="1461" y="386"/>
                  <a:pt x="1474" y="378"/>
                </a:cubicBezTo>
                <a:cubicBezTo>
                  <a:pt x="1465" y="361"/>
                  <a:pt x="1465" y="361"/>
                  <a:pt x="1465" y="361"/>
                </a:cubicBezTo>
                <a:cubicBezTo>
                  <a:pt x="1451" y="368"/>
                  <a:pt x="1437" y="375"/>
                  <a:pt x="1423" y="382"/>
                </a:cubicBezTo>
                <a:lnTo>
                  <a:pt x="1432" y="400"/>
                </a:lnTo>
                <a:close/>
                <a:moveTo>
                  <a:pt x="1345" y="439"/>
                </a:moveTo>
                <a:cubicBezTo>
                  <a:pt x="1360" y="433"/>
                  <a:pt x="1374" y="427"/>
                  <a:pt x="1389" y="420"/>
                </a:cubicBezTo>
                <a:cubicBezTo>
                  <a:pt x="1381" y="402"/>
                  <a:pt x="1381" y="402"/>
                  <a:pt x="1381" y="402"/>
                </a:cubicBezTo>
                <a:cubicBezTo>
                  <a:pt x="1367" y="409"/>
                  <a:pt x="1352" y="415"/>
                  <a:pt x="1338" y="420"/>
                </a:cubicBezTo>
                <a:lnTo>
                  <a:pt x="1345" y="439"/>
                </a:lnTo>
                <a:close/>
                <a:moveTo>
                  <a:pt x="1255" y="470"/>
                </a:moveTo>
                <a:cubicBezTo>
                  <a:pt x="1270" y="465"/>
                  <a:pt x="1285" y="461"/>
                  <a:pt x="1300" y="455"/>
                </a:cubicBezTo>
                <a:cubicBezTo>
                  <a:pt x="1294" y="436"/>
                  <a:pt x="1294" y="436"/>
                  <a:pt x="1294" y="436"/>
                </a:cubicBezTo>
                <a:cubicBezTo>
                  <a:pt x="1279" y="442"/>
                  <a:pt x="1264" y="446"/>
                  <a:pt x="1249" y="451"/>
                </a:cubicBezTo>
                <a:lnTo>
                  <a:pt x="1255" y="470"/>
                </a:lnTo>
                <a:close/>
                <a:moveTo>
                  <a:pt x="1162" y="493"/>
                </a:moveTo>
                <a:cubicBezTo>
                  <a:pt x="1178" y="490"/>
                  <a:pt x="1193" y="487"/>
                  <a:pt x="1209" y="483"/>
                </a:cubicBezTo>
                <a:cubicBezTo>
                  <a:pt x="1204" y="463"/>
                  <a:pt x="1204" y="463"/>
                  <a:pt x="1204" y="463"/>
                </a:cubicBezTo>
                <a:cubicBezTo>
                  <a:pt x="1189" y="467"/>
                  <a:pt x="1173" y="471"/>
                  <a:pt x="1158" y="474"/>
                </a:cubicBezTo>
                <a:lnTo>
                  <a:pt x="1162" y="493"/>
                </a:lnTo>
                <a:close/>
                <a:moveTo>
                  <a:pt x="1068" y="509"/>
                </a:moveTo>
                <a:cubicBezTo>
                  <a:pt x="1084" y="507"/>
                  <a:pt x="1100" y="505"/>
                  <a:pt x="1115" y="502"/>
                </a:cubicBezTo>
                <a:cubicBezTo>
                  <a:pt x="1112" y="482"/>
                  <a:pt x="1112" y="482"/>
                  <a:pt x="1112" y="482"/>
                </a:cubicBezTo>
                <a:cubicBezTo>
                  <a:pt x="1097" y="485"/>
                  <a:pt x="1081" y="487"/>
                  <a:pt x="1066" y="489"/>
                </a:cubicBezTo>
                <a:lnTo>
                  <a:pt x="1068" y="509"/>
                </a:lnTo>
                <a:close/>
                <a:moveTo>
                  <a:pt x="973" y="516"/>
                </a:moveTo>
                <a:cubicBezTo>
                  <a:pt x="989" y="516"/>
                  <a:pt x="1005" y="515"/>
                  <a:pt x="1020" y="513"/>
                </a:cubicBezTo>
                <a:cubicBezTo>
                  <a:pt x="1019" y="494"/>
                  <a:pt x="1019" y="494"/>
                  <a:pt x="1019" y="494"/>
                </a:cubicBezTo>
                <a:cubicBezTo>
                  <a:pt x="1003" y="495"/>
                  <a:pt x="988" y="496"/>
                  <a:pt x="972" y="496"/>
                </a:cubicBezTo>
                <a:lnTo>
                  <a:pt x="973" y="516"/>
                </a:lnTo>
                <a:close/>
                <a:moveTo>
                  <a:pt x="877" y="515"/>
                </a:moveTo>
                <a:cubicBezTo>
                  <a:pt x="893" y="516"/>
                  <a:pt x="909" y="517"/>
                  <a:pt x="925" y="517"/>
                </a:cubicBezTo>
                <a:cubicBezTo>
                  <a:pt x="925" y="497"/>
                  <a:pt x="925" y="497"/>
                  <a:pt x="925" y="497"/>
                </a:cubicBezTo>
                <a:cubicBezTo>
                  <a:pt x="910" y="497"/>
                  <a:pt x="894" y="496"/>
                  <a:pt x="878" y="495"/>
                </a:cubicBezTo>
                <a:lnTo>
                  <a:pt x="877" y="515"/>
                </a:lnTo>
                <a:close/>
                <a:moveTo>
                  <a:pt x="782" y="506"/>
                </a:moveTo>
                <a:cubicBezTo>
                  <a:pt x="798" y="508"/>
                  <a:pt x="814" y="510"/>
                  <a:pt x="830" y="512"/>
                </a:cubicBezTo>
                <a:cubicBezTo>
                  <a:pt x="832" y="492"/>
                  <a:pt x="832" y="492"/>
                  <a:pt x="832" y="492"/>
                </a:cubicBezTo>
                <a:cubicBezTo>
                  <a:pt x="816" y="490"/>
                  <a:pt x="801" y="489"/>
                  <a:pt x="785" y="486"/>
                </a:cubicBezTo>
                <a:lnTo>
                  <a:pt x="782" y="506"/>
                </a:lnTo>
                <a:close/>
                <a:moveTo>
                  <a:pt x="688" y="489"/>
                </a:moveTo>
                <a:cubicBezTo>
                  <a:pt x="704" y="493"/>
                  <a:pt x="720" y="496"/>
                  <a:pt x="735" y="499"/>
                </a:cubicBezTo>
                <a:cubicBezTo>
                  <a:pt x="739" y="479"/>
                  <a:pt x="739" y="479"/>
                  <a:pt x="739" y="479"/>
                </a:cubicBezTo>
                <a:cubicBezTo>
                  <a:pt x="723" y="476"/>
                  <a:pt x="708" y="473"/>
                  <a:pt x="693" y="470"/>
                </a:cubicBezTo>
                <a:lnTo>
                  <a:pt x="688" y="489"/>
                </a:lnTo>
                <a:close/>
                <a:moveTo>
                  <a:pt x="596" y="464"/>
                </a:moveTo>
                <a:cubicBezTo>
                  <a:pt x="611" y="469"/>
                  <a:pt x="627" y="473"/>
                  <a:pt x="642" y="478"/>
                </a:cubicBezTo>
                <a:cubicBezTo>
                  <a:pt x="647" y="458"/>
                  <a:pt x="647" y="458"/>
                  <a:pt x="647" y="458"/>
                </a:cubicBezTo>
                <a:cubicBezTo>
                  <a:pt x="632" y="454"/>
                  <a:pt x="617" y="450"/>
                  <a:pt x="602" y="445"/>
                </a:cubicBezTo>
                <a:lnTo>
                  <a:pt x="596" y="464"/>
                </a:lnTo>
                <a:close/>
                <a:moveTo>
                  <a:pt x="507" y="431"/>
                </a:moveTo>
                <a:cubicBezTo>
                  <a:pt x="521" y="437"/>
                  <a:pt x="536" y="443"/>
                  <a:pt x="551" y="448"/>
                </a:cubicBezTo>
                <a:cubicBezTo>
                  <a:pt x="558" y="430"/>
                  <a:pt x="558" y="430"/>
                  <a:pt x="558" y="430"/>
                </a:cubicBezTo>
                <a:cubicBezTo>
                  <a:pt x="543" y="424"/>
                  <a:pt x="529" y="419"/>
                  <a:pt x="514" y="413"/>
                </a:cubicBezTo>
                <a:lnTo>
                  <a:pt x="507" y="431"/>
                </a:lnTo>
                <a:close/>
                <a:moveTo>
                  <a:pt x="420" y="391"/>
                </a:moveTo>
                <a:cubicBezTo>
                  <a:pt x="421" y="391"/>
                  <a:pt x="423" y="392"/>
                  <a:pt x="424" y="393"/>
                </a:cubicBezTo>
                <a:cubicBezTo>
                  <a:pt x="437" y="399"/>
                  <a:pt x="450" y="406"/>
                  <a:pt x="463" y="412"/>
                </a:cubicBezTo>
                <a:cubicBezTo>
                  <a:pt x="471" y="394"/>
                  <a:pt x="471" y="394"/>
                  <a:pt x="471" y="394"/>
                </a:cubicBezTo>
                <a:cubicBezTo>
                  <a:pt x="459" y="388"/>
                  <a:pt x="446" y="381"/>
                  <a:pt x="433" y="375"/>
                </a:cubicBezTo>
                <a:cubicBezTo>
                  <a:pt x="432" y="374"/>
                  <a:pt x="431" y="373"/>
                  <a:pt x="429" y="373"/>
                </a:cubicBezTo>
                <a:lnTo>
                  <a:pt x="420" y="391"/>
                </a:lnTo>
                <a:close/>
                <a:moveTo>
                  <a:pt x="337" y="343"/>
                </a:moveTo>
                <a:cubicBezTo>
                  <a:pt x="351" y="351"/>
                  <a:pt x="364" y="360"/>
                  <a:pt x="378" y="368"/>
                </a:cubicBezTo>
                <a:cubicBezTo>
                  <a:pt x="388" y="350"/>
                  <a:pt x="388" y="350"/>
                  <a:pt x="388" y="350"/>
                </a:cubicBezTo>
                <a:cubicBezTo>
                  <a:pt x="375" y="343"/>
                  <a:pt x="361" y="334"/>
                  <a:pt x="348" y="326"/>
                </a:cubicBezTo>
                <a:lnTo>
                  <a:pt x="337" y="343"/>
                </a:lnTo>
                <a:close/>
                <a:moveTo>
                  <a:pt x="259" y="289"/>
                </a:moveTo>
                <a:cubicBezTo>
                  <a:pt x="272" y="298"/>
                  <a:pt x="285" y="308"/>
                  <a:pt x="298" y="317"/>
                </a:cubicBezTo>
                <a:cubicBezTo>
                  <a:pt x="309" y="300"/>
                  <a:pt x="309" y="300"/>
                  <a:pt x="309" y="300"/>
                </a:cubicBezTo>
                <a:cubicBezTo>
                  <a:pt x="296" y="291"/>
                  <a:pt x="284" y="282"/>
                  <a:pt x="271" y="273"/>
                </a:cubicBezTo>
                <a:lnTo>
                  <a:pt x="259" y="289"/>
                </a:lnTo>
                <a:close/>
                <a:moveTo>
                  <a:pt x="186" y="228"/>
                </a:moveTo>
                <a:cubicBezTo>
                  <a:pt x="197" y="238"/>
                  <a:pt x="209" y="249"/>
                  <a:pt x="222" y="259"/>
                </a:cubicBezTo>
                <a:cubicBezTo>
                  <a:pt x="234" y="244"/>
                  <a:pt x="234" y="244"/>
                  <a:pt x="234" y="244"/>
                </a:cubicBezTo>
                <a:cubicBezTo>
                  <a:pt x="222" y="234"/>
                  <a:pt x="211" y="223"/>
                  <a:pt x="199" y="213"/>
                </a:cubicBezTo>
                <a:lnTo>
                  <a:pt x="186" y="228"/>
                </a:lnTo>
                <a:close/>
                <a:moveTo>
                  <a:pt x="118" y="161"/>
                </a:moveTo>
                <a:cubicBezTo>
                  <a:pt x="128" y="172"/>
                  <a:pt x="140" y="184"/>
                  <a:pt x="151" y="195"/>
                </a:cubicBezTo>
                <a:cubicBezTo>
                  <a:pt x="165" y="181"/>
                  <a:pt x="165" y="181"/>
                  <a:pt x="165" y="181"/>
                </a:cubicBezTo>
                <a:cubicBezTo>
                  <a:pt x="154" y="170"/>
                  <a:pt x="143" y="159"/>
                  <a:pt x="132" y="147"/>
                </a:cubicBezTo>
                <a:lnTo>
                  <a:pt x="118" y="161"/>
                </a:lnTo>
                <a:close/>
                <a:moveTo>
                  <a:pt x="56" y="88"/>
                </a:moveTo>
                <a:cubicBezTo>
                  <a:pt x="65" y="101"/>
                  <a:pt x="76" y="113"/>
                  <a:pt x="86" y="125"/>
                </a:cubicBezTo>
                <a:cubicBezTo>
                  <a:pt x="101" y="112"/>
                  <a:pt x="101" y="112"/>
                  <a:pt x="101" y="112"/>
                </a:cubicBezTo>
                <a:cubicBezTo>
                  <a:pt x="91" y="100"/>
                  <a:pt x="81" y="88"/>
                  <a:pt x="71" y="76"/>
                </a:cubicBezTo>
                <a:lnTo>
                  <a:pt x="56" y="88"/>
                </a:lnTo>
                <a:close/>
                <a:moveTo>
                  <a:pt x="0" y="11"/>
                </a:moveTo>
                <a:cubicBezTo>
                  <a:pt x="9" y="24"/>
                  <a:pt x="18" y="37"/>
                  <a:pt x="27" y="50"/>
                </a:cubicBezTo>
                <a:cubicBezTo>
                  <a:pt x="43" y="38"/>
                  <a:pt x="43" y="38"/>
                  <a:pt x="43" y="38"/>
                </a:cubicBezTo>
                <a:cubicBezTo>
                  <a:pt x="34" y="26"/>
                  <a:pt x="25" y="13"/>
                  <a:pt x="17" y="0"/>
                </a:cubicBezTo>
                <a:lnTo>
                  <a:pt x="0" y="11"/>
                </a:lnTo>
                <a:close/>
              </a:path>
            </a:pathLst>
          </a:custGeom>
          <a:solidFill>
            <a:schemeClr val="lt1"/>
          </a:solidFill>
          <a:ln w="19050" cap="flat" cmpd="sng">
            <a:solidFill>
              <a:schemeClr val="dk1"/>
            </a:solidFill>
            <a:prstDash val="dot"/>
            <a:round/>
            <a:headEnd type="none" w="sm" len="sm"/>
            <a:tailEnd type="none" w="sm" len="sm"/>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a:solidFill>
                <a:srgbClr val="797979"/>
              </a:solidFill>
              <a:latin typeface="微软雅黑" panose="020B0503020204020204" pitchFamily="34" charset="-122"/>
              <a:ea typeface="微软雅黑" panose="020B0503020204020204" pitchFamily="34" charset="-122"/>
              <a:cs typeface="Poppins"/>
              <a:sym typeface="Poppins"/>
            </a:endParaRPr>
          </a:p>
        </p:txBody>
      </p:sp>
      <p:grpSp>
        <p:nvGrpSpPr>
          <p:cNvPr id="581" name="Google Shape;581;p61"/>
          <p:cNvGrpSpPr/>
          <p:nvPr/>
        </p:nvGrpSpPr>
        <p:grpSpPr>
          <a:xfrm rot="-7491743">
            <a:off x="5247576" y="4104660"/>
            <a:ext cx="45719" cy="134911"/>
            <a:chOff x="992495" y="5775973"/>
            <a:chExt cx="269575" cy="663868"/>
          </a:xfrm>
        </p:grpSpPr>
        <p:cxnSp>
          <p:nvCxnSpPr>
            <p:cNvPr id="582" name="Google Shape;582;p61"/>
            <p:cNvCxnSpPr/>
            <p:nvPr/>
          </p:nvCxnSpPr>
          <p:spPr>
            <a:xfrm>
              <a:off x="992495" y="5775973"/>
              <a:ext cx="269575" cy="331934"/>
            </a:xfrm>
            <a:prstGeom prst="straightConnector1">
              <a:avLst/>
            </a:prstGeom>
            <a:noFill/>
            <a:ln w="38100" cap="rnd" cmpd="sng">
              <a:solidFill>
                <a:schemeClr val="accent1"/>
              </a:solidFill>
              <a:prstDash val="solid"/>
              <a:miter lim="800000"/>
              <a:headEnd type="none" w="sm" len="sm"/>
              <a:tailEnd type="none" w="sm" len="sm"/>
            </a:ln>
          </p:spPr>
        </p:cxnSp>
        <p:cxnSp>
          <p:nvCxnSpPr>
            <p:cNvPr id="583" name="Google Shape;583;p61"/>
            <p:cNvCxnSpPr/>
            <p:nvPr/>
          </p:nvCxnSpPr>
          <p:spPr>
            <a:xfrm rot="10800000" flipH="1">
              <a:off x="992495" y="6107907"/>
              <a:ext cx="269575" cy="331934"/>
            </a:xfrm>
            <a:prstGeom prst="straightConnector1">
              <a:avLst/>
            </a:prstGeom>
            <a:noFill/>
            <a:ln w="38100" cap="rnd" cmpd="sng">
              <a:solidFill>
                <a:schemeClr val="accent1"/>
              </a:solidFill>
              <a:prstDash val="solid"/>
              <a:miter lim="800000"/>
              <a:headEnd type="none" w="sm" len="sm"/>
              <a:tailEnd type="none" w="sm" len="sm"/>
            </a:ln>
          </p:spPr>
        </p:cxnSp>
      </p:grpSp>
      <p:sp>
        <p:nvSpPr>
          <p:cNvPr id="584" name="Google Shape;584;p61"/>
          <p:cNvSpPr/>
          <p:nvPr/>
        </p:nvSpPr>
        <p:spPr>
          <a:xfrm>
            <a:off x="5159444" y="4938979"/>
            <a:ext cx="569637" cy="333617"/>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cs-CZ" sz="1400" b="1" i="0" u="none" strike="noStrike" cap="none">
                <a:solidFill>
                  <a:srgbClr val="FFFFFF"/>
                </a:solidFill>
                <a:latin typeface="微软雅黑" panose="020B0503020204020204" pitchFamily="34" charset="-122"/>
                <a:ea typeface="微软雅黑" panose="020B0503020204020204" pitchFamily="34" charset="-122"/>
                <a:cs typeface="Calibri"/>
                <a:sym typeface="Calibri"/>
              </a:rPr>
              <a:t>低</a:t>
            </a:r>
            <a:endParaRPr>
              <a:latin typeface="微软雅黑" panose="020B0503020204020204" pitchFamily="34" charset="-122"/>
              <a:ea typeface="微软雅黑" panose="020B0503020204020204" pitchFamily="34" charset="-122"/>
            </a:endParaRPr>
          </a:p>
        </p:txBody>
      </p:sp>
      <p:sp>
        <p:nvSpPr>
          <p:cNvPr id="585" name="Google Shape;585;p61"/>
          <p:cNvSpPr/>
          <p:nvPr/>
        </p:nvSpPr>
        <p:spPr>
          <a:xfrm>
            <a:off x="6530246" y="3160827"/>
            <a:ext cx="574196"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s-CZ" sz="1400" b="1" i="0" u="none" strike="noStrike" cap="none">
                <a:solidFill>
                  <a:srgbClr val="FFFFFF"/>
                </a:solidFill>
                <a:latin typeface="微软雅黑" panose="020B0503020204020204" pitchFamily="34" charset="-122"/>
                <a:ea typeface="微软雅黑" panose="020B0503020204020204" pitchFamily="34" charset="-122"/>
                <a:cs typeface="Calibri"/>
                <a:sym typeface="Calibri"/>
              </a:rPr>
              <a:t>高</a:t>
            </a:r>
            <a:endParaRPr sz="1400">
              <a:solidFill>
                <a:schemeClr val="dk1"/>
              </a:solidFill>
              <a:latin typeface="微软雅黑" panose="020B0503020204020204" pitchFamily="34" charset="-122"/>
              <a:ea typeface="微软雅黑" panose="020B0503020204020204" pitchFamily="34" charset="-122"/>
              <a:cs typeface="Calibri"/>
              <a:sym typeface="Calibri"/>
            </a:endParaRPr>
          </a:p>
        </p:txBody>
      </p:sp>
      <p:sp>
        <p:nvSpPr>
          <p:cNvPr id="586" name="Google Shape;586;p61"/>
          <p:cNvSpPr/>
          <p:nvPr/>
        </p:nvSpPr>
        <p:spPr>
          <a:xfrm>
            <a:off x="7670161" y="4879457"/>
            <a:ext cx="769763" cy="299184"/>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cs-CZ" sz="1200" b="1">
                <a:solidFill>
                  <a:srgbClr val="FFFFFF"/>
                </a:solidFill>
                <a:latin typeface="微软雅黑" panose="020B0503020204020204" pitchFamily="34" charset="-122"/>
                <a:ea typeface="微软雅黑" panose="020B0503020204020204" pitchFamily="34" charset="-122"/>
                <a:cs typeface="Calibri"/>
                <a:sym typeface="Calibri"/>
              </a:rPr>
              <a:t>中等</a:t>
            </a:r>
            <a:endParaRPr>
              <a:latin typeface="微软雅黑" panose="020B0503020204020204" pitchFamily="34" charset="-122"/>
              <a:ea typeface="微软雅黑" panose="020B0503020204020204" pitchFamily="34" charset="-122"/>
            </a:endParaRPr>
          </a:p>
        </p:txBody>
      </p:sp>
      <p:sp>
        <p:nvSpPr>
          <p:cNvPr id="587" name="Google Shape;587;p61"/>
          <p:cNvSpPr/>
          <p:nvPr/>
        </p:nvSpPr>
        <p:spPr>
          <a:xfrm>
            <a:off x="1986176" y="1389000"/>
            <a:ext cx="5473272" cy="1348055"/>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80000"/>
              </a:buClr>
              <a:buSzPts val="350"/>
              <a:buFont typeface="Poppins"/>
              <a:buNone/>
            </a:pPr>
            <a:r>
              <a:rPr lang="cs-CZ" sz="1400" b="1">
                <a:solidFill>
                  <a:schemeClr val="lt1"/>
                </a:solidFill>
                <a:latin typeface="微软雅黑" panose="020B0503020204020204" pitchFamily="34" charset="-122"/>
                <a:ea typeface="微软雅黑" panose="020B0503020204020204" pitchFamily="34" charset="-122"/>
                <a:cs typeface="Calibri"/>
                <a:sym typeface="Calibri"/>
              </a:rPr>
              <a:t>复杂性不是由所涉及的应用程序数量、屏幕数量或应该用数据填充或读取变量的字段数量决定的，而是由所需的专业知识决定的！</a:t>
            </a:r>
            <a:endParaRPr>
              <a:latin typeface="微软雅黑" panose="020B0503020204020204" pitchFamily="34" charset="-122"/>
              <a:ea typeface="微软雅黑" panose="020B0503020204020204" pitchFamily="34" charset="-122"/>
            </a:endParaRPr>
          </a:p>
        </p:txBody>
      </p:sp>
      <p:sp>
        <p:nvSpPr>
          <p:cNvPr id="588" name="Google Shape;588;p61"/>
          <p:cNvSpPr txBox="1"/>
          <p:nvPr/>
        </p:nvSpPr>
        <p:spPr>
          <a:xfrm>
            <a:off x="8189529" y="2046481"/>
            <a:ext cx="3467483" cy="1908215"/>
          </a:xfrm>
          <a:prstGeom prst="rect">
            <a:avLst/>
          </a:prstGeom>
          <a:noFill/>
          <a:ln>
            <a:noFill/>
          </a:ln>
        </p:spPr>
        <p:txBody>
          <a:bodyPr spcFirstLastPara="1" wrap="square" lIns="0" tIns="0" rIns="0" bIns="0" anchor="t" anchorCtr="0">
            <a:noAutofit/>
          </a:bodyPr>
          <a:lstStyle/>
          <a:p>
            <a:pPr marL="0" marR="0" lvl="0" indent="0" algn="just" rtl="0">
              <a:spcBef>
                <a:spcPts val="0"/>
              </a:spcBef>
              <a:spcAft>
                <a:spcPts val="0"/>
              </a:spcAft>
              <a:buNone/>
            </a:pPr>
            <a:r>
              <a:rPr lang="cs-CZ" sz="1600" b="1" u="none">
                <a:solidFill>
                  <a:schemeClr val="lt1"/>
                </a:solidFill>
                <a:latin typeface="微软雅黑" panose="020B0503020204020204" pitchFamily="34" charset="-122"/>
                <a:ea typeface="微软雅黑" panose="020B0503020204020204" pitchFamily="34" charset="-122"/>
                <a:cs typeface="Calibri"/>
                <a:sym typeface="Calibri"/>
              </a:rPr>
              <a:t>高复杂性</a:t>
            </a:r>
            <a:endParaRPr>
              <a:latin typeface="微软雅黑" panose="020B0503020204020204" pitchFamily="34" charset="-122"/>
              <a:ea typeface="微软雅黑" panose="020B0503020204020204" pitchFamily="34" charset="-122"/>
            </a:endParaRPr>
          </a:p>
          <a:p>
            <a:pPr marL="0" marR="0" lvl="0" indent="0" algn="just" rtl="0">
              <a:lnSpc>
                <a:spcPct val="100000"/>
              </a:lnSpc>
              <a:spcBef>
                <a:spcPts val="0"/>
              </a:spcBef>
              <a:spcAft>
                <a:spcPts val="0"/>
              </a:spcAft>
              <a:buClr>
                <a:srgbClr val="7F7F7F"/>
              </a:buClr>
              <a:buSzPts val="1200"/>
              <a:buFont typeface="Raleway"/>
              <a:buNone/>
            </a:pPr>
            <a:endParaRPr sz="1200" b="1" u="none">
              <a:solidFill>
                <a:schemeClr val="lt1"/>
              </a:solidFill>
              <a:latin typeface="微软雅黑" panose="020B0503020204020204" pitchFamily="34" charset="-122"/>
              <a:ea typeface="微软雅黑" panose="020B0503020204020204" pitchFamily="34" charset="-122"/>
              <a:cs typeface="Calibri"/>
              <a:sym typeface="Calibri"/>
            </a:endParaRPr>
          </a:p>
          <a:p>
            <a:pPr marL="0" marR="0" lvl="0" indent="0" algn="l" rtl="0">
              <a:lnSpc>
                <a:spcPct val="100000"/>
              </a:lnSpc>
              <a:spcBef>
                <a:spcPts val="0"/>
              </a:spcBef>
              <a:spcAft>
                <a:spcPts val="0"/>
              </a:spcAft>
              <a:buClr>
                <a:schemeClr val="lt1"/>
              </a:buClr>
              <a:buSzPts val="1200"/>
              <a:buFont typeface="Calibri"/>
              <a:buNone/>
            </a:pPr>
            <a:r>
              <a:rPr lang="cs-CZ" sz="1200" b="1" u="none">
                <a:solidFill>
                  <a:schemeClr val="lt1"/>
                </a:solidFill>
                <a:latin typeface="微软雅黑" panose="020B0503020204020204" pitchFamily="34" charset="-122"/>
                <a:ea typeface="微软雅黑" panose="020B0503020204020204" pitchFamily="34" charset="-122"/>
                <a:cs typeface="Calibri"/>
                <a:sym typeface="Calibri"/>
              </a:rPr>
              <a:t>高复杂性的项目是需要编程技能（.NET可编程性）的字符串操作函数，处理数组，数据表，集合，数据格式，异常处理;复杂的 SAP 应用程序和/或在 Citrix 环境中运行的复杂应用程序和/或终端仿真器。开发时间约为 25 人天（最多 40 天）。 </a:t>
            </a:r>
            <a:endParaRPr>
              <a:latin typeface="微软雅黑" panose="020B0503020204020204" pitchFamily="34" charset="-122"/>
              <a:ea typeface="微软雅黑" panose="020B0503020204020204" pitchFamily="34" charset="-122"/>
            </a:endParaRPr>
          </a:p>
        </p:txBody>
      </p:sp>
      <p:sp>
        <p:nvSpPr>
          <p:cNvPr id="589" name="Google Shape;589;p61"/>
          <p:cNvSpPr txBox="1"/>
          <p:nvPr/>
        </p:nvSpPr>
        <p:spPr>
          <a:xfrm>
            <a:off x="1979612" y="4677251"/>
            <a:ext cx="2743200" cy="1723549"/>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cs-CZ" sz="1600" b="1">
                <a:solidFill>
                  <a:schemeClr val="lt1"/>
                </a:solidFill>
                <a:latin typeface="微软雅黑" panose="020B0503020204020204" pitchFamily="34" charset="-122"/>
                <a:ea typeface="微软雅黑" panose="020B0503020204020204" pitchFamily="34" charset="-122"/>
                <a:cs typeface="Calibri"/>
                <a:sym typeface="Calibri"/>
              </a:rPr>
              <a:t>低复杂性</a:t>
            </a:r>
            <a:endParaRPr>
              <a:latin typeface="微软雅黑" panose="020B0503020204020204" pitchFamily="34" charset="-122"/>
              <a:ea typeface="微软雅黑" panose="020B0503020204020204" pitchFamily="34" charset="-122"/>
            </a:endParaRPr>
          </a:p>
          <a:p>
            <a:pPr marL="0" marR="0" lvl="0" indent="0" algn="r" rtl="0">
              <a:lnSpc>
                <a:spcPct val="100000"/>
              </a:lnSpc>
              <a:spcBef>
                <a:spcPts val="0"/>
              </a:spcBef>
              <a:spcAft>
                <a:spcPts val="0"/>
              </a:spcAft>
              <a:buClr>
                <a:schemeClr val="lt1"/>
              </a:buClr>
              <a:buSzPts val="1200"/>
              <a:buFont typeface="Calibri"/>
              <a:buNone/>
            </a:pPr>
            <a:r>
              <a:rPr lang="cs-CZ" sz="1200" b="1">
                <a:solidFill>
                  <a:schemeClr val="lt1"/>
                </a:solidFill>
                <a:latin typeface="微软雅黑" panose="020B0503020204020204" pitchFamily="34" charset="-122"/>
                <a:ea typeface="微软雅黑" panose="020B0503020204020204" pitchFamily="34" charset="-122"/>
                <a:cs typeface="Calibri"/>
                <a:sym typeface="Calibri"/>
              </a:rPr>
              <a:t>一般来说，低复杂性的自动化项目是可以使用录像机轻松创建的，之后需要小的自定义。这包括桌面应用程序和 Web 应用程序。它可以包括刮（网络刮擦，屏幕刮），它通常需要2-3人天（最多5天）。</a:t>
            </a:r>
            <a:endParaRPr>
              <a:latin typeface="微软雅黑" panose="020B0503020204020204" pitchFamily="34" charset="-122"/>
              <a:ea typeface="微软雅黑" panose="020B0503020204020204" pitchFamily="34" charset="-122"/>
            </a:endParaRPr>
          </a:p>
        </p:txBody>
      </p:sp>
      <p:sp>
        <p:nvSpPr>
          <p:cNvPr id="590" name="Google Shape;590;p61"/>
          <p:cNvSpPr txBox="1"/>
          <p:nvPr/>
        </p:nvSpPr>
        <p:spPr>
          <a:xfrm>
            <a:off x="8770759" y="4783149"/>
            <a:ext cx="3038653" cy="1354217"/>
          </a:xfrm>
          <a:prstGeom prst="rect">
            <a:avLst/>
          </a:prstGeom>
          <a:noFill/>
          <a:ln>
            <a:noFill/>
          </a:ln>
        </p:spPr>
        <p:txBody>
          <a:bodyPr spcFirstLastPara="1" wrap="square" lIns="0" tIns="0" rIns="0" bIns="0" anchor="t" anchorCtr="0">
            <a:noAutofit/>
          </a:bodyPr>
          <a:lstStyle/>
          <a:p>
            <a:pPr marL="0" marR="0" lvl="0" indent="0" algn="just" rtl="0">
              <a:spcBef>
                <a:spcPts val="0"/>
              </a:spcBef>
              <a:spcAft>
                <a:spcPts val="0"/>
              </a:spcAft>
              <a:buNone/>
            </a:pPr>
            <a:r>
              <a:rPr lang="cs-CZ" sz="1600" b="1" u="none">
                <a:solidFill>
                  <a:schemeClr val="lt1"/>
                </a:solidFill>
                <a:latin typeface="微软雅黑" panose="020B0503020204020204" pitchFamily="34" charset="-122"/>
                <a:ea typeface="微软雅黑" panose="020B0503020204020204" pitchFamily="34" charset="-122"/>
                <a:cs typeface="Calibri"/>
                <a:sym typeface="Calibri"/>
              </a:rPr>
              <a:t>中等复杂性</a:t>
            </a:r>
            <a:endParaRPr sz="1200" b="1" u="none">
              <a:solidFill>
                <a:schemeClr val="lt1"/>
              </a:solidFill>
              <a:latin typeface="微软雅黑" panose="020B0503020204020204" pitchFamily="34" charset="-122"/>
              <a:ea typeface="微软雅黑" panose="020B0503020204020204" pitchFamily="34" charset="-122"/>
              <a:cs typeface="Calibri"/>
              <a:sym typeface="Calibri"/>
            </a:endParaRPr>
          </a:p>
          <a:p>
            <a:pPr marL="0" marR="0" lvl="0" indent="0" algn="l" rtl="0">
              <a:lnSpc>
                <a:spcPct val="100000"/>
              </a:lnSpc>
              <a:spcBef>
                <a:spcPts val="0"/>
              </a:spcBef>
              <a:spcAft>
                <a:spcPts val="0"/>
              </a:spcAft>
              <a:buClr>
                <a:schemeClr val="lt1"/>
              </a:buClr>
              <a:buSzPts val="1200"/>
              <a:buFont typeface="Calibri"/>
              <a:buNone/>
            </a:pPr>
            <a:r>
              <a:rPr lang="cs-CZ" sz="1200" b="1" u="none">
                <a:solidFill>
                  <a:schemeClr val="lt1"/>
                </a:solidFill>
                <a:latin typeface="微软雅黑" panose="020B0503020204020204" pitchFamily="34" charset="-122"/>
                <a:ea typeface="微软雅黑" panose="020B0503020204020204" pitchFamily="34" charset="-122"/>
                <a:cs typeface="Calibri"/>
                <a:sym typeface="Calibri"/>
              </a:rPr>
              <a:t>A</a:t>
            </a:r>
            <a:r>
              <a:rPr lang="cs-CZ" sz="1200" b="1" i="0" u="none" strike="noStrike" cap="none">
                <a:solidFill>
                  <a:srgbClr val="2F2F2F"/>
                </a:solidFill>
                <a:latin typeface="微软雅黑" panose="020B0503020204020204" pitchFamily="34" charset="-122"/>
                <a:ea typeface="微软雅黑" panose="020B0503020204020204" pitchFamily="34" charset="-122"/>
                <a:cs typeface="Calibri"/>
                <a:sym typeface="Calibri"/>
              </a:rPr>
              <a:t> </a:t>
            </a:r>
            <a:r>
              <a:rPr lang="cs-CZ" sz="1200" b="1" u="none">
                <a:solidFill>
                  <a:schemeClr val="lt1"/>
                </a:solidFill>
                <a:latin typeface="微软雅黑" panose="020B0503020204020204" pitchFamily="34" charset="-122"/>
                <a:ea typeface="微软雅黑" panose="020B0503020204020204" pitchFamily="34" charset="-122"/>
                <a:cs typeface="Calibri"/>
                <a:sym typeface="Calibri"/>
              </a:rPr>
              <a:t>中等复杂性自动化项目可能是需要在应用程序之间传输数据的项目，也可以是涉及 SAP 或在 Citrix 环境中运行的应用程序的项目。它需要大约8-10人天（最多15天）的发展。 </a:t>
            </a:r>
            <a:endParaRPr>
              <a:latin typeface="微软雅黑" panose="020B0503020204020204" pitchFamily="34" charset="-122"/>
              <a:ea typeface="微软雅黑" panose="020B0503020204020204" pitchFamily="34" charset="-122"/>
            </a:endParaRPr>
          </a:p>
        </p:txBody>
      </p:sp>
      <p:cxnSp>
        <p:nvCxnSpPr>
          <p:cNvPr id="591" name="Google Shape;591;p61"/>
          <p:cNvCxnSpPr/>
          <p:nvPr/>
        </p:nvCxnSpPr>
        <p:spPr>
          <a:xfrm>
            <a:off x="4048083" y="4542302"/>
            <a:ext cx="674729" cy="0"/>
          </a:xfrm>
          <a:prstGeom prst="straightConnector1">
            <a:avLst/>
          </a:prstGeom>
          <a:noFill/>
          <a:ln w="76200" cap="flat" cmpd="sng">
            <a:solidFill>
              <a:schemeClr val="accent4"/>
            </a:solidFill>
            <a:prstDash val="solid"/>
            <a:miter lim="8000"/>
            <a:headEnd type="none" w="sm" len="sm"/>
            <a:tailEnd type="none" w="sm" len="sm"/>
          </a:ln>
        </p:spPr>
      </p:cxnSp>
      <p:cxnSp>
        <p:nvCxnSpPr>
          <p:cNvPr id="592" name="Google Shape;592;p61"/>
          <p:cNvCxnSpPr/>
          <p:nvPr/>
        </p:nvCxnSpPr>
        <p:spPr>
          <a:xfrm>
            <a:off x="8189529" y="1946833"/>
            <a:ext cx="749026" cy="0"/>
          </a:xfrm>
          <a:prstGeom prst="straightConnector1">
            <a:avLst/>
          </a:prstGeom>
          <a:noFill/>
          <a:ln w="76200" cap="flat" cmpd="sng">
            <a:solidFill>
              <a:schemeClr val="accent4"/>
            </a:solidFill>
            <a:prstDash val="solid"/>
            <a:miter lim="8000"/>
            <a:headEnd type="none" w="sm" len="sm"/>
            <a:tailEnd type="none" w="sm" len="sm"/>
          </a:ln>
        </p:spPr>
      </p:cxnSp>
      <p:cxnSp>
        <p:nvCxnSpPr>
          <p:cNvPr id="593" name="Google Shape;593;p61"/>
          <p:cNvCxnSpPr/>
          <p:nvPr/>
        </p:nvCxnSpPr>
        <p:spPr>
          <a:xfrm>
            <a:off x="8770759" y="4648200"/>
            <a:ext cx="767255" cy="0"/>
          </a:xfrm>
          <a:prstGeom prst="straightConnector1">
            <a:avLst/>
          </a:prstGeom>
          <a:noFill/>
          <a:ln w="76200" cap="flat" cmpd="sng">
            <a:solidFill>
              <a:schemeClr val="accent4"/>
            </a:solidFill>
            <a:prstDash val="solid"/>
            <a:miter lim="8000"/>
            <a:headEnd type="none" w="sm" len="sm"/>
            <a:tailEnd type="none" w="sm" len="sm"/>
          </a:ln>
        </p:spPr>
      </p:cxnSp>
      <p:pic>
        <p:nvPicPr>
          <p:cNvPr id="594" name="Google Shape;594;p61"/>
          <p:cNvPicPr preferRelativeResize="0"/>
          <p:nvPr/>
        </p:nvPicPr>
        <p:blipFill rotWithShape="1">
          <a:blip r:embed="rId6">
            <a:alphaModFix/>
          </a:blip>
          <a:srcRect/>
          <a:stretch/>
        </p:blipFill>
        <p:spPr>
          <a:xfrm>
            <a:off x="6085577" y="3613027"/>
            <a:ext cx="1344702" cy="13447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2"/>
          <p:cNvSpPr txBox="1"/>
          <p:nvPr/>
        </p:nvSpPr>
        <p:spPr>
          <a:xfrm>
            <a:off x="2048255" y="365760"/>
            <a:ext cx="6876281" cy="136960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3100"/>
              <a:buFont typeface="Calibri"/>
              <a:buNone/>
            </a:pPr>
            <a:r>
              <a:rPr lang="cs-CZ" sz="3100" b="1">
                <a:solidFill>
                  <a:schemeClr val="accent1"/>
                </a:solidFill>
                <a:latin typeface="微软雅黑" panose="020B0503020204020204" pitchFamily="34" charset="-122"/>
                <a:ea typeface="微软雅黑" panose="020B0503020204020204" pitchFamily="34" charset="-122"/>
                <a:cs typeface="Calibri"/>
                <a:sym typeface="Calibri"/>
              </a:rPr>
              <a:t>跟踪进度</a:t>
            </a:r>
            <a:endParaRPr>
              <a:latin typeface="微软雅黑" panose="020B0503020204020204" pitchFamily="34" charset="-122"/>
              <a:ea typeface="微软雅黑" panose="020B0503020204020204" pitchFamily="34" charset="-122"/>
            </a:endParaRPr>
          </a:p>
        </p:txBody>
      </p:sp>
      <p:pic>
        <p:nvPicPr>
          <p:cNvPr id="600" name="Google Shape;600;p62"/>
          <p:cNvPicPr preferRelativeResize="0"/>
          <p:nvPr/>
        </p:nvPicPr>
        <p:blipFill rotWithShape="1">
          <a:blip r:embed="rId3">
            <a:alphaModFix/>
          </a:blip>
          <a:srcRect/>
          <a:stretch/>
        </p:blipFill>
        <p:spPr>
          <a:xfrm>
            <a:off x="2048255" y="1219200"/>
            <a:ext cx="7372350" cy="1952625"/>
          </a:xfrm>
          <a:prstGeom prst="rect">
            <a:avLst/>
          </a:prstGeom>
          <a:noFill/>
          <a:ln>
            <a:noFill/>
          </a:ln>
        </p:spPr>
      </p:pic>
      <p:pic>
        <p:nvPicPr>
          <p:cNvPr id="601" name="Google Shape;601;p62"/>
          <p:cNvPicPr preferRelativeResize="0"/>
          <p:nvPr/>
        </p:nvPicPr>
        <p:blipFill rotWithShape="1">
          <a:blip r:embed="rId4">
            <a:alphaModFix/>
          </a:blip>
          <a:srcRect/>
          <a:stretch/>
        </p:blipFill>
        <p:spPr>
          <a:xfrm>
            <a:off x="2048255" y="3657600"/>
            <a:ext cx="6438900" cy="2628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63"/>
          <p:cNvSpPr/>
          <p:nvPr/>
        </p:nvSpPr>
        <p:spPr>
          <a:xfrm>
            <a:off x="5671630" y="4424615"/>
            <a:ext cx="1600200" cy="12186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微软雅黑" panose="020B0503020204020204" pitchFamily="34" charset="-122"/>
              <a:ea typeface="微软雅黑" panose="020B0503020204020204" pitchFamily="34" charset="-122"/>
              <a:cs typeface="Calibri"/>
              <a:sym typeface="Calibri"/>
            </a:endParaRPr>
          </a:p>
        </p:txBody>
      </p:sp>
      <p:sp>
        <p:nvSpPr>
          <p:cNvPr id="607" name="Google Shape;607;p63"/>
          <p:cNvSpPr txBox="1"/>
          <p:nvPr/>
        </p:nvSpPr>
        <p:spPr>
          <a:xfrm>
            <a:off x="780329" y="323201"/>
            <a:ext cx="6839670" cy="819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3100"/>
              <a:buFont typeface="Calibri"/>
              <a:buNone/>
            </a:pPr>
            <a:r>
              <a:rPr lang="cs-CZ" sz="3100" b="1">
                <a:solidFill>
                  <a:schemeClr val="lt1"/>
                </a:solidFill>
                <a:latin typeface="微软雅黑" panose="020B0503020204020204" pitchFamily="34" charset="-122"/>
                <a:ea typeface="微软雅黑" panose="020B0503020204020204" pitchFamily="34" charset="-122"/>
                <a:cs typeface="Calibri"/>
                <a:sym typeface="Calibri"/>
              </a:rPr>
              <a:t>设计工作流</a:t>
            </a:r>
            <a:endParaRPr>
              <a:latin typeface="微软雅黑" panose="020B0503020204020204" pitchFamily="34" charset="-122"/>
              <a:ea typeface="微软雅黑" panose="020B0503020204020204" pitchFamily="34" charset="-122"/>
            </a:endParaRPr>
          </a:p>
          <a:p>
            <a:pPr marL="0" marR="0" lvl="0" indent="0" algn="l" rtl="0">
              <a:lnSpc>
                <a:spcPct val="90000"/>
              </a:lnSpc>
              <a:spcBef>
                <a:spcPts val="0"/>
              </a:spcBef>
              <a:spcAft>
                <a:spcPts val="0"/>
              </a:spcAft>
              <a:buClr>
                <a:schemeClr val="lt1"/>
              </a:buClr>
              <a:buSzPts val="2800"/>
              <a:buFont typeface="Calibri"/>
              <a:buNone/>
            </a:pPr>
            <a:r>
              <a:rPr lang="cs-CZ" sz="2800" b="1">
                <a:solidFill>
                  <a:schemeClr val="lt1"/>
                </a:solidFill>
                <a:latin typeface="微软雅黑" panose="020B0503020204020204" pitchFamily="34" charset="-122"/>
                <a:ea typeface="微软雅黑" panose="020B0503020204020204" pitchFamily="34" charset="-122"/>
                <a:cs typeface="Calibri"/>
                <a:sym typeface="Calibri"/>
              </a:rPr>
              <a:t>流程设计文档</a:t>
            </a:r>
            <a:endParaRPr>
              <a:latin typeface="微软雅黑" panose="020B0503020204020204" pitchFamily="34" charset="-122"/>
              <a:ea typeface="微软雅黑" panose="020B0503020204020204" pitchFamily="34" charset="-122"/>
            </a:endParaRPr>
          </a:p>
          <a:p>
            <a:pPr marL="0" marR="0" lvl="0" indent="0" algn="l" rtl="0">
              <a:lnSpc>
                <a:spcPct val="90000"/>
              </a:lnSpc>
              <a:spcBef>
                <a:spcPts val="0"/>
              </a:spcBef>
              <a:spcAft>
                <a:spcPts val="0"/>
              </a:spcAft>
              <a:buClr>
                <a:srgbClr val="1A5585"/>
              </a:buClr>
              <a:buSzPts val="3100"/>
              <a:buFont typeface="Verdana"/>
              <a:buNone/>
            </a:pPr>
            <a:endParaRPr sz="3100" b="1">
              <a:solidFill>
                <a:schemeClr val="lt1"/>
              </a:solidFill>
              <a:latin typeface="微软雅黑" panose="020B0503020204020204" pitchFamily="34" charset="-122"/>
              <a:ea typeface="微软雅黑" panose="020B0503020204020204" pitchFamily="34" charset="-122"/>
              <a:cs typeface="Calibri"/>
              <a:sym typeface="Calibri"/>
            </a:endParaRPr>
          </a:p>
        </p:txBody>
      </p:sp>
      <p:pic>
        <p:nvPicPr>
          <p:cNvPr id="608" name="Google Shape;608;p63"/>
          <p:cNvPicPr preferRelativeResize="0"/>
          <p:nvPr/>
        </p:nvPicPr>
        <p:blipFill rotWithShape="1">
          <a:blip r:embed="rId3">
            <a:alphaModFix/>
          </a:blip>
          <a:srcRect/>
          <a:stretch/>
        </p:blipFill>
        <p:spPr>
          <a:xfrm>
            <a:off x="6014530" y="4648199"/>
            <a:ext cx="914400" cy="771524"/>
          </a:xfrm>
          <a:prstGeom prst="rect">
            <a:avLst/>
          </a:prstGeom>
          <a:noFill/>
          <a:ln>
            <a:noFill/>
          </a:ln>
        </p:spPr>
      </p:pic>
      <p:sp>
        <p:nvSpPr>
          <p:cNvPr id="609" name="Google Shape;609;p63"/>
          <p:cNvSpPr txBox="1"/>
          <p:nvPr/>
        </p:nvSpPr>
        <p:spPr>
          <a:xfrm>
            <a:off x="3884612" y="2667000"/>
            <a:ext cx="5174237" cy="152349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cs-CZ" sz="3100" b="1" dirty="0">
                <a:solidFill>
                  <a:schemeClr val="lt1"/>
                </a:solidFill>
                <a:latin typeface="微软雅黑" panose="020B0503020204020204" pitchFamily="34" charset="-122"/>
                <a:ea typeface="微软雅黑" panose="020B0503020204020204" pitchFamily="34" charset="-122"/>
                <a:cs typeface="Calibri"/>
                <a:sym typeface="Calibri"/>
              </a:rPr>
              <a:t>[业务流程名称]</a:t>
            </a:r>
            <a:endParaRPr dirty="0">
              <a:latin typeface="微软雅黑" panose="020B0503020204020204" pitchFamily="34" charset="-122"/>
              <a:ea typeface="微软雅黑" panose="020B0503020204020204" pitchFamily="34" charset="-122"/>
            </a:endParaRPr>
          </a:p>
          <a:p>
            <a:pPr marL="0" marR="0" lvl="0" indent="0" algn="ctr" rtl="0">
              <a:spcBef>
                <a:spcPts val="0"/>
              </a:spcBef>
              <a:spcAft>
                <a:spcPts val="0"/>
              </a:spcAft>
              <a:buNone/>
            </a:pPr>
            <a:r>
              <a:rPr lang="zh-CN" altLang="en-US" sz="3100" b="1" dirty="0">
                <a:solidFill>
                  <a:schemeClr val="lt1"/>
                </a:solidFill>
                <a:latin typeface="微软雅黑" panose="020B0503020204020204" pitchFamily="34" charset="-122"/>
                <a:ea typeface="微软雅黑" panose="020B0503020204020204" pitchFamily="34" charset="-122"/>
                <a:cs typeface="Calibri"/>
                <a:sym typeface="Calibri"/>
              </a:rPr>
              <a:t>流程</a:t>
            </a:r>
            <a:r>
              <a:rPr lang="cs-CZ" sz="3100" b="1" dirty="0">
                <a:solidFill>
                  <a:schemeClr val="lt1"/>
                </a:solidFill>
                <a:latin typeface="微软雅黑" panose="020B0503020204020204" pitchFamily="34" charset="-122"/>
                <a:ea typeface="微软雅黑" panose="020B0503020204020204" pitchFamily="34" charset="-122"/>
                <a:cs typeface="Calibri"/>
                <a:sym typeface="Calibri"/>
              </a:rPr>
              <a:t>设计文档 + （PDD）</a:t>
            </a:r>
            <a:endParaRPr dirty="0">
              <a:latin typeface="微软雅黑" panose="020B0503020204020204" pitchFamily="34" charset="-122"/>
              <a:ea typeface="微软雅黑" panose="020B0503020204020204" pitchFamily="34" charset="-122"/>
            </a:endParaRPr>
          </a:p>
          <a:p>
            <a:pPr marL="0" marR="0" lvl="0" indent="0" algn="ctr" rtl="0">
              <a:spcBef>
                <a:spcPts val="0"/>
              </a:spcBef>
              <a:spcAft>
                <a:spcPts val="0"/>
              </a:spcAft>
              <a:buNone/>
            </a:pPr>
            <a:r>
              <a:rPr lang="cs-CZ" sz="3100" b="1" dirty="0">
                <a:solidFill>
                  <a:schemeClr val="lt1"/>
                </a:solidFill>
                <a:latin typeface="微软雅黑" panose="020B0503020204020204" pitchFamily="34" charset="-122"/>
                <a:ea typeface="微软雅黑" panose="020B0503020204020204" pitchFamily="34" charset="-122"/>
                <a:cs typeface="Calibri"/>
                <a:sym typeface="Calibri"/>
              </a:rPr>
              <a:t>[客户端名称]</a:t>
            </a:r>
            <a:endParaRPr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4"/>
          <p:cNvSpPr/>
          <p:nvPr/>
        </p:nvSpPr>
        <p:spPr>
          <a:xfrm>
            <a:off x="5671630" y="4424615"/>
            <a:ext cx="1600200" cy="12186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微软雅黑" panose="020B0503020204020204" pitchFamily="34" charset="-122"/>
              <a:ea typeface="微软雅黑" panose="020B0503020204020204" pitchFamily="34" charset="-122"/>
              <a:cs typeface="Calibri"/>
              <a:sym typeface="Calibri"/>
            </a:endParaRPr>
          </a:p>
        </p:txBody>
      </p:sp>
      <p:sp>
        <p:nvSpPr>
          <p:cNvPr id="615" name="Google Shape;615;p64"/>
          <p:cNvSpPr txBox="1"/>
          <p:nvPr/>
        </p:nvSpPr>
        <p:spPr>
          <a:xfrm>
            <a:off x="780329" y="323201"/>
            <a:ext cx="6839670" cy="819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3100"/>
              <a:buFont typeface="Calibri"/>
              <a:buNone/>
            </a:pPr>
            <a:r>
              <a:rPr lang="cs-CZ" sz="3100" b="1">
                <a:solidFill>
                  <a:schemeClr val="lt1"/>
                </a:solidFill>
                <a:latin typeface="微软雅黑" panose="020B0503020204020204" pitchFamily="34" charset="-122"/>
                <a:ea typeface="微软雅黑" panose="020B0503020204020204" pitchFamily="34" charset="-122"/>
                <a:cs typeface="Calibri"/>
                <a:sym typeface="Calibri"/>
              </a:rPr>
              <a:t>开发工作流</a:t>
            </a:r>
            <a:endParaRPr>
              <a:latin typeface="微软雅黑" panose="020B0503020204020204" pitchFamily="34" charset="-122"/>
              <a:ea typeface="微软雅黑" panose="020B0503020204020204" pitchFamily="34" charset="-122"/>
            </a:endParaRPr>
          </a:p>
          <a:p>
            <a:pPr marL="0" marR="0" lvl="0" indent="0" algn="l" rtl="0">
              <a:lnSpc>
                <a:spcPct val="90000"/>
              </a:lnSpc>
              <a:spcBef>
                <a:spcPts val="0"/>
              </a:spcBef>
              <a:spcAft>
                <a:spcPts val="0"/>
              </a:spcAft>
              <a:buClr>
                <a:schemeClr val="lt1"/>
              </a:buClr>
              <a:buSzPts val="2800"/>
              <a:buFont typeface="Calibri"/>
              <a:buNone/>
            </a:pPr>
            <a:r>
              <a:rPr lang="cs-CZ" sz="2800" b="1">
                <a:solidFill>
                  <a:schemeClr val="lt1"/>
                </a:solidFill>
                <a:latin typeface="微软雅黑" panose="020B0503020204020204" pitchFamily="34" charset="-122"/>
                <a:ea typeface="微软雅黑" panose="020B0503020204020204" pitchFamily="34" charset="-122"/>
                <a:cs typeface="Calibri"/>
                <a:sym typeface="Calibri"/>
              </a:rPr>
              <a:t>开发规范文档</a:t>
            </a:r>
            <a:endParaRPr>
              <a:latin typeface="微软雅黑" panose="020B0503020204020204" pitchFamily="34" charset="-122"/>
              <a:ea typeface="微软雅黑" panose="020B0503020204020204" pitchFamily="34" charset="-122"/>
            </a:endParaRPr>
          </a:p>
        </p:txBody>
      </p:sp>
      <p:sp>
        <p:nvSpPr>
          <p:cNvPr id="616" name="Google Shape;616;p64"/>
          <p:cNvSpPr txBox="1"/>
          <p:nvPr/>
        </p:nvSpPr>
        <p:spPr>
          <a:xfrm>
            <a:off x="2942500" y="2667000"/>
            <a:ext cx="7058471" cy="152349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cs-CZ" sz="3100" b="1">
                <a:solidFill>
                  <a:schemeClr val="lt1"/>
                </a:solidFill>
                <a:latin typeface="微软雅黑" panose="020B0503020204020204" pitchFamily="34" charset="-122"/>
                <a:ea typeface="微软雅黑" panose="020B0503020204020204" pitchFamily="34" charset="-122"/>
                <a:cs typeface="Calibri"/>
                <a:sym typeface="Calibri"/>
              </a:rPr>
              <a:t>[进程名称]</a:t>
            </a:r>
            <a:endParaRPr>
              <a:latin typeface="微软雅黑" panose="020B0503020204020204" pitchFamily="34" charset="-122"/>
              <a:ea typeface="微软雅黑" panose="020B0503020204020204" pitchFamily="34" charset="-122"/>
            </a:endParaRPr>
          </a:p>
          <a:p>
            <a:pPr marL="0" marR="0" lvl="0" indent="0" algn="ctr" rtl="0">
              <a:spcBef>
                <a:spcPts val="0"/>
              </a:spcBef>
              <a:spcAft>
                <a:spcPts val="0"/>
              </a:spcAft>
              <a:buNone/>
            </a:pPr>
            <a:r>
              <a:rPr lang="cs-CZ" sz="3100" b="1">
                <a:solidFill>
                  <a:schemeClr val="lt1"/>
                </a:solidFill>
                <a:latin typeface="微软雅黑" panose="020B0503020204020204" pitchFamily="34" charset="-122"/>
                <a:ea typeface="微软雅黑" panose="020B0503020204020204" pitchFamily="34" charset="-122"/>
                <a:cs typeface="Calibri"/>
                <a:sym typeface="Calibri"/>
              </a:rPr>
              <a:t>开发规范文档 + （DSD）</a:t>
            </a:r>
            <a:endParaRPr>
              <a:latin typeface="微软雅黑" panose="020B0503020204020204" pitchFamily="34" charset="-122"/>
              <a:ea typeface="微软雅黑" panose="020B0503020204020204" pitchFamily="34" charset="-122"/>
            </a:endParaRPr>
          </a:p>
          <a:p>
            <a:pPr marL="0" marR="0" lvl="0" indent="0" algn="ctr" rtl="0">
              <a:spcBef>
                <a:spcPts val="0"/>
              </a:spcBef>
              <a:spcAft>
                <a:spcPts val="0"/>
              </a:spcAft>
              <a:buNone/>
            </a:pPr>
            <a:r>
              <a:rPr lang="cs-CZ" sz="3100" b="1">
                <a:solidFill>
                  <a:schemeClr val="lt1"/>
                </a:solidFill>
                <a:latin typeface="微软雅黑" panose="020B0503020204020204" pitchFamily="34" charset="-122"/>
                <a:ea typeface="微软雅黑" panose="020B0503020204020204" pitchFamily="34" charset="-122"/>
                <a:cs typeface="Calibri"/>
                <a:sym typeface="Calibri"/>
              </a:rPr>
              <a:t>[公司名称]</a:t>
            </a:r>
            <a:endParaRPr>
              <a:latin typeface="微软雅黑" panose="020B0503020204020204" pitchFamily="34" charset="-122"/>
              <a:ea typeface="微软雅黑" panose="020B0503020204020204" pitchFamily="34" charset="-122"/>
            </a:endParaRPr>
          </a:p>
        </p:txBody>
      </p:sp>
      <p:pic>
        <p:nvPicPr>
          <p:cNvPr id="617" name="Google Shape;617;p64"/>
          <p:cNvPicPr preferRelativeResize="0"/>
          <p:nvPr/>
        </p:nvPicPr>
        <p:blipFill rotWithShape="1">
          <a:blip r:embed="rId3">
            <a:alphaModFix/>
          </a:blip>
          <a:srcRect/>
          <a:stretch/>
        </p:blipFill>
        <p:spPr>
          <a:xfrm>
            <a:off x="5955436" y="4601610"/>
            <a:ext cx="1032588" cy="864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65"/>
          <p:cNvPicPr preferRelativeResize="0">
            <a:picLocks noGrp="1"/>
          </p:cNvPicPr>
          <p:nvPr>
            <p:ph type="pic" idx="2"/>
          </p:nvPr>
        </p:nvPicPr>
        <p:blipFill rotWithShape="1">
          <a:blip r:embed="rId3">
            <a:alphaModFix/>
          </a:blip>
          <a:srcRect l="187" r="186"/>
          <a:stretch/>
        </p:blipFill>
        <p:spPr>
          <a:xfrm>
            <a:off x="1" y="0"/>
            <a:ext cx="12188825" cy="6858000"/>
          </a:xfrm>
          <a:prstGeom prst="rect">
            <a:avLst/>
          </a:prstGeom>
          <a:solidFill>
            <a:schemeClr val="accent1"/>
          </a:solidFill>
          <a:ln>
            <a:noFill/>
          </a:ln>
        </p:spPr>
      </p:pic>
      <p:pic>
        <p:nvPicPr>
          <p:cNvPr id="623" name="Google Shape;623;p65"/>
          <p:cNvPicPr preferRelativeResize="0"/>
          <p:nvPr/>
        </p:nvPicPr>
        <p:blipFill rotWithShape="1">
          <a:blip r:embed="rId4">
            <a:alphaModFix/>
          </a:blip>
          <a:srcRect/>
          <a:stretch/>
        </p:blipFill>
        <p:spPr>
          <a:xfrm>
            <a:off x="303212" y="3518941"/>
            <a:ext cx="1158455" cy="422708"/>
          </a:xfrm>
          <a:prstGeom prst="rect">
            <a:avLst/>
          </a:prstGeom>
          <a:noFill/>
          <a:ln>
            <a:noFill/>
          </a:ln>
        </p:spPr>
      </p:pic>
      <p:sp>
        <p:nvSpPr>
          <p:cNvPr id="624" name="Google Shape;624;p65"/>
          <p:cNvSpPr txBox="1"/>
          <p:nvPr/>
        </p:nvSpPr>
        <p:spPr>
          <a:xfrm>
            <a:off x="2379758" y="2834140"/>
            <a:ext cx="5715000"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s-CZ" sz="4800" b="1">
                <a:solidFill>
                  <a:schemeClr val="lt1"/>
                </a:solidFill>
                <a:latin typeface="微软雅黑" panose="020B0503020204020204" pitchFamily="34" charset="-122"/>
                <a:ea typeface="微软雅黑" panose="020B0503020204020204" pitchFamily="34" charset="-122"/>
                <a:cs typeface="Calibri"/>
                <a:sym typeface="Calibri"/>
              </a:rPr>
              <a:t>质量保证</a:t>
            </a:r>
            <a:endParaRPr>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cxnSp>
        <p:nvCxnSpPr>
          <p:cNvPr id="629" name="Google Shape;629;p66"/>
          <p:cNvCxnSpPr/>
          <p:nvPr/>
        </p:nvCxnSpPr>
        <p:spPr>
          <a:xfrm>
            <a:off x="6856412" y="3352800"/>
            <a:ext cx="0" cy="456780"/>
          </a:xfrm>
          <a:prstGeom prst="straightConnector1">
            <a:avLst/>
          </a:prstGeom>
          <a:noFill/>
          <a:ln w="28575" cap="flat" cmpd="sng">
            <a:solidFill>
              <a:srgbClr val="E74C2D"/>
            </a:solidFill>
            <a:prstDash val="solid"/>
            <a:miter lim="800000"/>
            <a:headEnd type="none" w="sm" len="sm"/>
            <a:tailEnd type="triangle" w="lg" len="lg"/>
          </a:ln>
        </p:spPr>
      </p:cxnSp>
      <p:cxnSp>
        <p:nvCxnSpPr>
          <p:cNvPr id="630" name="Google Shape;630;p66"/>
          <p:cNvCxnSpPr/>
          <p:nvPr/>
        </p:nvCxnSpPr>
        <p:spPr>
          <a:xfrm>
            <a:off x="10666412" y="3316152"/>
            <a:ext cx="0" cy="456780"/>
          </a:xfrm>
          <a:prstGeom prst="straightConnector1">
            <a:avLst/>
          </a:prstGeom>
          <a:noFill/>
          <a:ln w="28575" cap="flat" cmpd="sng">
            <a:solidFill>
              <a:srgbClr val="E74C2D"/>
            </a:solidFill>
            <a:prstDash val="solid"/>
            <a:miter lim="800000"/>
            <a:headEnd type="none" w="sm" len="sm"/>
            <a:tailEnd type="triangle" w="lg" len="lg"/>
          </a:ln>
        </p:spPr>
      </p:cxnSp>
      <p:cxnSp>
        <p:nvCxnSpPr>
          <p:cNvPr id="631" name="Google Shape;631;p66"/>
          <p:cNvCxnSpPr/>
          <p:nvPr/>
        </p:nvCxnSpPr>
        <p:spPr>
          <a:xfrm>
            <a:off x="3046412" y="3352800"/>
            <a:ext cx="0" cy="456780"/>
          </a:xfrm>
          <a:prstGeom prst="straightConnector1">
            <a:avLst/>
          </a:prstGeom>
          <a:noFill/>
          <a:ln w="28575" cap="flat" cmpd="sng">
            <a:solidFill>
              <a:srgbClr val="E74C2D"/>
            </a:solidFill>
            <a:prstDash val="solid"/>
            <a:miter lim="800000"/>
            <a:headEnd type="none" w="sm" len="sm"/>
            <a:tailEnd type="triangle" w="lg" len="lg"/>
          </a:ln>
        </p:spPr>
      </p:cxnSp>
      <p:cxnSp>
        <p:nvCxnSpPr>
          <p:cNvPr id="632" name="Google Shape;632;p66"/>
          <p:cNvCxnSpPr/>
          <p:nvPr/>
        </p:nvCxnSpPr>
        <p:spPr>
          <a:xfrm>
            <a:off x="3818870" y="2416821"/>
            <a:ext cx="7533342" cy="0"/>
          </a:xfrm>
          <a:prstGeom prst="straightConnector1">
            <a:avLst/>
          </a:prstGeom>
          <a:noFill/>
          <a:ln w="9525" cap="flat" cmpd="sng">
            <a:solidFill>
              <a:srgbClr val="E74C2D"/>
            </a:solidFill>
            <a:prstDash val="dash"/>
            <a:miter lim="800000"/>
            <a:headEnd type="none" w="sm" len="sm"/>
            <a:tailEnd type="none" w="sm" len="sm"/>
          </a:ln>
        </p:spPr>
      </p:cxnSp>
      <p:sp>
        <p:nvSpPr>
          <p:cNvPr id="633" name="Google Shape;633;p66"/>
          <p:cNvSpPr/>
          <p:nvPr/>
        </p:nvSpPr>
        <p:spPr>
          <a:xfrm>
            <a:off x="9816080" y="1883022"/>
            <a:ext cx="1656000" cy="1656000"/>
          </a:xfrm>
          <a:prstGeom prst="ellipse">
            <a:avLst/>
          </a:prstGeom>
          <a:solidFill>
            <a:srgbClr val="123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微软雅黑" panose="020B0503020204020204" pitchFamily="34" charset="-122"/>
              <a:ea typeface="微软雅黑" panose="020B0503020204020204" pitchFamily="34" charset="-122"/>
              <a:cs typeface="Calibri"/>
              <a:sym typeface="Calibri"/>
            </a:endParaRPr>
          </a:p>
        </p:txBody>
      </p:sp>
      <p:sp>
        <p:nvSpPr>
          <p:cNvPr id="634" name="Google Shape;634;p66"/>
          <p:cNvSpPr/>
          <p:nvPr/>
        </p:nvSpPr>
        <p:spPr>
          <a:xfrm>
            <a:off x="6004190" y="1888542"/>
            <a:ext cx="1656000" cy="1656000"/>
          </a:xfrm>
          <a:prstGeom prst="ellipse">
            <a:avLst/>
          </a:prstGeom>
          <a:solidFill>
            <a:srgbClr val="1CA2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微软雅黑" panose="020B0503020204020204" pitchFamily="34" charset="-122"/>
              <a:ea typeface="微软雅黑" panose="020B0503020204020204" pitchFamily="34" charset="-122"/>
              <a:cs typeface="Calibri"/>
              <a:sym typeface="Calibri"/>
            </a:endParaRPr>
          </a:p>
        </p:txBody>
      </p:sp>
      <p:sp>
        <p:nvSpPr>
          <p:cNvPr id="635" name="Google Shape;635;p66"/>
          <p:cNvSpPr/>
          <p:nvPr/>
        </p:nvSpPr>
        <p:spPr>
          <a:xfrm>
            <a:off x="2284630" y="1889982"/>
            <a:ext cx="1656000" cy="1656000"/>
          </a:xfrm>
          <a:prstGeom prst="ellipse">
            <a:avLst/>
          </a:prstGeom>
          <a:solidFill>
            <a:srgbClr val="BFE6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微软雅黑" panose="020B0503020204020204" pitchFamily="34" charset="-122"/>
              <a:ea typeface="微软雅黑" panose="020B0503020204020204" pitchFamily="34" charset="-122"/>
              <a:cs typeface="Calibri"/>
              <a:sym typeface="Calibri"/>
            </a:endParaRPr>
          </a:p>
        </p:txBody>
      </p:sp>
      <p:sp>
        <p:nvSpPr>
          <p:cNvPr id="636" name="Google Shape;636;p66"/>
          <p:cNvSpPr/>
          <p:nvPr/>
        </p:nvSpPr>
        <p:spPr>
          <a:xfrm>
            <a:off x="2392630" y="1989420"/>
            <a:ext cx="1440000" cy="1440000"/>
          </a:xfrm>
          <a:prstGeom prst="ellipse">
            <a:avLst/>
          </a:prstGeom>
          <a:solidFill>
            <a:schemeClr val="lt1"/>
          </a:solidFill>
          <a:ln>
            <a:noFill/>
          </a:ln>
        </p:spPr>
        <p:txBody>
          <a:bodyPr spcFirstLastPara="1" wrap="square" lIns="0" tIns="0" rIns="0" bIns="0" anchor="ctr" anchorCtr="1">
            <a:noAutofit/>
          </a:bodyPr>
          <a:lstStyle/>
          <a:p>
            <a:pPr marL="0" marR="0" lvl="0" indent="0" algn="ctr" rtl="0">
              <a:spcBef>
                <a:spcPts val="0"/>
              </a:spcBef>
              <a:spcAft>
                <a:spcPts val="0"/>
              </a:spcAft>
              <a:buNone/>
            </a:pPr>
            <a:r>
              <a:rPr lang="cs-CZ" sz="2400" b="1">
                <a:solidFill>
                  <a:srgbClr val="E74C2D"/>
                </a:solidFill>
                <a:latin typeface="微软雅黑" panose="020B0503020204020204" pitchFamily="34" charset="-122"/>
                <a:ea typeface="微软雅黑" panose="020B0503020204020204" pitchFamily="34" charset="-122"/>
                <a:cs typeface="Calibri"/>
                <a:sym typeface="Calibri"/>
              </a:rPr>
              <a:t>1.</a:t>
            </a:r>
            <a:endParaRPr>
              <a:latin typeface="微软雅黑" panose="020B0503020204020204" pitchFamily="34" charset="-122"/>
              <a:ea typeface="微软雅黑" panose="020B0503020204020204" pitchFamily="34" charset="-122"/>
            </a:endParaRPr>
          </a:p>
          <a:p>
            <a:pPr marL="0" marR="0" lvl="0" indent="0" algn="ctr" rtl="0">
              <a:spcBef>
                <a:spcPts val="0"/>
              </a:spcBef>
              <a:spcAft>
                <a:spcPts val="0"/>
              </a:spcAft>
              <a:buNone/>
            </a:pPr>
            <a:r>
              <a:rPr lang="cs-CZ" sz="1800" b="1">
                <a:solidFill>
                  <a:srgbClr val="002060"/>
                </a:solidFill>
                <a:latin typeface="微软雅黑" panose="020B0503020204020204" pitchFamily="34" charset="-122"/>
                <a:ea typeface="微软雅黑" panose="020B0503020204020204" pitchFamily="34" charset="-122"/>
                <a:cs typeface="Calibri"/>
                <a:sym typeface="Calibri"/>
              </a:rPr>
              <a:t>单位</a:t>
            </a:r>
            <a:br>
              <a:rPr lang="cs-CZ" sz="1800" b="1">
                <a:solidFill>
                  <a:srgbClr val="002060"/>
                </a:solidFill>
                <a:latin typeface="微软雅黑" panose="020B0503020204020204" pitchFamily="34" charset="-122"/>
                <a:ea typeface="微软雅黑" panose="020B0503020204020204" pitchFamily="34" charset="-122"/>
                <a:cs typeface="Calibri"/>
                <a:sym typeface="Calibri"/>
              </a:rPr>
            </a:br>
            <a:r>
              <a:rPr lang="cs-CZ" sz="1800" b="1">
                <a:solidFill>
                  <a:srgbClr val="002060"/>
                </a:solidFill>
                <a:latin typeface="微软雅黑" panose="020B0503020204020204" pitchFamily="34" charset="-122"/>
                <a:ea typeface="微软雅黑" panose="020B0503020204020204" pitchFamily="34" charset="-122"/>
                <a:cs typeface="Calibri"/>
                <a:sym typeface="Calibri"/>
              </a:rPr>
              <a:t>测试</a:t>
            </a:r>
            <a:endParaRPr>
              <a:latin typeface="微软雅黑" panose="020B0503020204020204" pitchFamily="34" charset="-122"/>
              <a:ea typeface="微软雅黑" panose="020B0503020204020204" pitchFamily="34" charset="-122"/>
            </a:endParaRPr>
          </a:p>
        </p:txBody>
      </p:sp>
      <p:sp>
        <p:nvSpPr>
          <p:cNvPr id="637" name="Google Shape;637;p66"/>
          <p:cNvSpPr/>
          <p:nvPr/>
        </p:nvSpPr>
        <p:spPr>
          <a:xfrm>
            <a:off x="6127710" y="1996542"/>
            <a:ext cx="1440000" cy="1440000"/>
          </a:xfrm>
          <a:prstGeom prst="ellipse">
            <a:avLst/>
          </a:prstGeom>
          <a:solidFill>
            <a:schemeClr val="lt1"/>
          </a:solidFill>
          <a:ln>
            <a:noFill/>
          </a:ln>
        </p:spPr>
        <p:txBody>
          <a:bodyPr spcFirstLastPara="1" wrap="square" lIns="0" tIns="0" rIns="0" bIns="0" anchor="ctr" anchorCtr="1">
            <a:noAutofit/>
          </a:bodyPr>
          <a:lstStyle/>
          <a:p>
            <a:pPr marL="0" marR="0" lvl="0" indent="0" algn="ctr" rtl="0">
              <a:spcBef>
                <a:spcPts val="0"/>
              </a:spcBef>
              <a:spcAft>
                <a:spcPts val="0"/>
              </a:spcAft>
              <a:buNone/>
            </a:pPr>
            <a:r>
              <a:rPr lang="cs-CZ" sz="2800" b="1">
                <a:solidFill>
                  <a:srgbClr val="E74C2D"/>
                </a:solidFill>
                <a:latin typeface="微软雅黑" panose="020B0503020204020204" pitchFamily="34" charset="-122"/>
                <a:ea typeface="微软雅黑" panose="020B0503020204020204" pitchFamily="34" charset="-122"/>
                <a:cs typeface="Calibri"/>
                <a:sym typeface="Calibri"/>
              </a:rPr>
              <a:t>2.</a:t>
            </a:r>
            <a:endParaRPr>
              <a:latin typeface="微软雅黑" panose="020B0503020204020204" pitchFamily="34" charset="-122"/>
              <a:ea typeface="微软雅黑" panose="020B0503020204020204" pitchFamily="34" charset="-122"/>
            </a:endParaRPr>
          </a:p>
          <a:p>
            <a:pPr marL="0" marR="0" lvl="0" indent="0" algn="ctr" rtl="0">
              <a:spcBef>
                <a:spcPts val="0"/>
              </a:spcBef>
              <a:spcAft>
                <a:spcPts val="0"/>
              </a:spcAft>
              <a:buNone/>
            </a:pPr>
            <a:r>
              <a:rPr lang="cs-CZ" sz="1800" b="1">
                <a:solidFill>
                  <a:srgbClr val="002060"/>
                </a:solidFill>
                <a:latin typeface="微软雅黑" panose="020B0503020204020204" pitchFamily="34" charset="-122"/>
                <a:ea typeface="微软雅黑" panose="020B0503020204020204" pitchFamily="34" charset="-122"/>
                <a:cs typeface="Calibri"/>
                <a:sym typeface="Calibri"/>
              </a:rPr>
              <a:t>功能</a:t>
            </a:r>
            <a:br>
              <a:rPr lang="cs-CZ" sz="1800" b="1">
                <a:solidFill>
                  <a:srgbClr val="002060"/>
                </a:solidFill>
                <a:latin typeface="微软雅黑" panose="020B0503020204020204" pitchFamily="34" charset="-122"/>
                <a:ea typeface="微软雅黑" panose="020B0503020204020204" pitchFamily="34" charset="-122"/>
                <a:cs typeface="Calibri"/>
                <a:sym typeface="Calibri"/>
              </a:rPr>
            </a:br>
            <a:r>
              <a:rPr lang="cs-CZ" sz="1800" b="1">
                <a:solidFill>
                  <a:srgbClr val="002060"/>
                </a:solidFill>
                <a:latin typeface="微软雅黑" panose="020B0503020204020204" pitchFamily="34" charset="-122"/>
                <a:ea typeface="微软雅黑" panose="020B0503020204020204" pitchFamily="34" charset="-122"/>
                <a:cs typeface="Calibri"/>
                <a:sym typeface="Calibri"/>
              </a:rPr>
              <a:t>测试</a:t>
            </a:r>
            <a:endParaRPr>
              <a:latin typeface="微软雅黑" panose="020B0503020204020204" pitchFamily="34" charset="-122"/>
              <a:ea typeface="微软雅黑" panose="020B0503020204020204" pitchFamily="34" charset="-122"/>
            </a:endParaRPr>
          </a:p>
        </p:txBody>
      </p:sp>
      <p:sp>
        <p:nvSpPr>
          <p:cNvPr id="638" name="Google Shape;638;p66"/>
          <p:cNvSpPr/>
          <p:nvPr/>
        </p:nvSpPr>
        <p:spPr>
          <a:xfrm>
            <a:off x="9927824" y="1989420"/>
            <a:ext cx="1440000" cy="1440000"/>
          </a:xfrm>
          <a:prstGeom prst="ellipse">
            <a:avLst/>
          </a:prstGeom>
          <a:solidFill>
            <a:schemeClr val="lt1"/>
          </a:solidFill>
          <a:ln>
            <a:noFill/>
          </a:ln>
        </p:spPr>
        <p:txBody>
          <a:bodyPr spcFirstLastPara="1" wrap="square" lIns="0" tIns="0" rIns="0" bIns="0" anchor="ctr" anchorCtr="1">
            <a:noAutofit/>
          </a:bodyPr>
          <a:lstStyle/>
          <a:p>
            <a:pPr marL="0" marR="0" lvl="0" indent="0" algn="ctr" rtl="0">
              <a:spcBef>
                <a:spcPts val="0"/>
              </a:spcBef>
              <a:spcAft>
                <a:spcPts val="0"/>
              </a:spcAft>
              <a:buNone/>
            </a:pPr>
            <a:r>
              <a:rPr lang="cs-CZ" sz="2800" b="1">
                <a:solidFill>
                  <a:schemeClr val="accent4"/>
                </a:solidFill>
                <a:latin typeface="微软雅黑" panose="020B0503020204020204" pitchFamily="34" charset="-122"/>
                <a:ea typeface="微软雅黑" panose="020B0503020204020204" pitchFamily="34" charset="-122"/>
                <a:cs typeface="Calibri"/>
                <a:sym typeface="Calibri"/>
              </a:rPr>
              <a:t>3.</a:t>
            </a:r>
            <a:endParaRPr>
              <a:latin typeface="微软雅黑" panose="020B0503020204020204" pitchFamily="34" charset="-122"/>
              <a:ea typeface="微软雅黑" panose="020B0503020204020204" pitchFamily="34" charset="-122"/>
            </a:endParaRPr>
          </a:p>
          <a:p>
            <a:pPr marL="0" marR="0" lvl="0" indent="0" algn="ctr" rtl="0">
              <a:spcBef>
                <a:spcPts val="0"/>
              </a:spcBef>
              <a:spcAft>
                <a:spcPts val="0"/>
              </a:spcAft>
              <a:buNone/>
            </a:pPr>
            <a:r>
              <a:rPr lang="cs-CZ" sz="1800" b="1">
                <a:solidFill>
                  <a:schemeClr val="accent3"/>
                </a:solidFill>
                <a:latin typeface="微软雅黑" panose="020B0503020204020204" pitchFamily="34" charset="-122"/>
                <a:ea typeface="微软雅黑" panose="020B0503020204020204" pitchFamily="34" charset="-122"/>
                <a:cs typeface="Calibri"/>
                <a:sym typeface="Calibri"/>
              </a:rPr>
              <a:t>用户</a:t>
            </a:r>
            <a:br>
              <a:rPr lang="cs-CZ" sz="1800" b="1">
                <a:solidFill>
                  <a:schemeClr val="accent3"/>
                </a:solidFill>
                <a:latin typeface="微软雅黑" panose="020B0503020204020204" pitchFamily="34" charset="-122"/>
                <a:ea typeface="微软雅黑" panose="020B0503020204020204" pitchFamily="34" charset="-122"/>
                <a:cs typeface="Calibri"/>
                <a:sym typeface="Calibri"/>
              </a:rPr>
            </a:br>
            <a:r>
              <a:rPr lang="cs-CZ" sz="1800" b="1">
                <a:solidFill>
                  <a:schemeClr val="accent3"/>
                </a:solidFill>
                <a:latin typeface="微软雅黑" panose="020B0503020204020204" pitchFamily="34" charset="-122"/>
                <a:ea typeface="微软雅黑" panose="020B0503020204020204" pitchFamily="34" charset="-122"/>
                <a:cs typeface="Calibri"/>
                <a:sym typeface="Calibri"/>
              </a:rPr>
              <a:t>接受</a:t>
            </a:r>
            <a:br>
              <a:rPr lang="cs-CZ" sz="1800" b="1">
                <a:solidFill>
                  <a:schemeClr val="accent3"/>
                </a:solidFill>
                <a:latin typeface="微软雅黑" panose="020B0503020204020204" pitchFamily="34" charset="-122"/>
                <a:ea typeface="微软雅黑" panose="020B0503020204020204" pitchFamily="34" charset="-122"/>
                <a:cs typeface="Calibri"/>
                <a:sym typeface="Calibri"/>
              </a:rPr>
            </a:br>
            <a:r>
              <a:rPr lang="cs-CZ" sz="1800" b="1">
                <a:solidFill>
                  <a:schemeClr val="accent3"/>
                </a:solidFill>
                <a:latin typeface="微软雅黑" panose="020B0503020204020204" pitchFamily="34" charset="-122"/>
                <a:ea typeface="微软雅黑" panose="020B0503020204020204" pitchFamily="34" charset="-122"/>
                <a:cs typeface="Calibri"/>
                <a:sym typeface="Calibri"/>
              </a:rPr>
              <a:t>测试</a:t>
            </a:r>
            <a:endParaRPr>
              <a:latin typeface="微软雅黑" panose="020B0503020204020204" pitchFamily="34" charset="-122"/>
              <a:ea typeface="微软雅黑" panose="020B0503020204020204" pitchFamily="34" charset="-122"/>
            </a:endParaRPr>
          </a:p>
        </p:txBody>
      </p:sp>
      <p:sp>
        <p:nvSpPr>
          <p:cNvPr id="639" name="Google Shape;639;p66"/>
          <p:cNvSpPr/>
          <p:nvPr/>
        </p:nvSpPr>
        <p:spPr>
          <a:xfrm>
            <a:off x="1901451" y="3839908"/>
            <a:ext cx="2422358" cy="1189292"/>
          </a:xfrm>
          <a:prstGeom prst="rect">
            <a:avLst/>
          </a:prstGeom>
          <a:solidFill>
            <a:srgbClr val="E74C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微软雅黑" panose="020B0503020204020204" pitchFamily="34" charset="-122"/>
              <a:ea typeface="微软雅黑" panose="020B0503020204020204" pitchFamily="34" charset="-122"/>
              <a:cs typeface="Calibri"/>
              <a:sym typeface="Calibri"/>
            </a:endParaRPr>
          </a:p>
        </p:txBody>
      </p:sp>
      <p:sp>
        <p:nvSpPr>
          <p:cNvPr id="640" name="Google Shape;640;p66"/>
          <p:cNvSpPr/>
          <p:nvPr/>
        </p:nvSpPr>
        <p:spPr>
          <a:xfrm>
            <a:off x="5645233" y="3839907"/>
            <a:ext cx="2422358" cy="1189293"/>
          </a:xfrm>
          <a:prstGeom prst="rect">
            <a:avLst/>
          </a:prstGeom>
          <a:solidFill>
            <a:srgbClr val="E74C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cs-CZ" sz="1200" b="1">
                <a:solidFill>
                  <a:schemeClr val="lt1"/>
                </a:solidFill>
                <a:latin typeface="微软雅黑" panose="020B0503020204020204" pitchFamily="34" charset="-122"/>
                <a:ea typeface="微软雅黑" panose="020B0503020204020204" pitchFamily="34" charset="-122"/>
                <a:cs typeface="Calibri"/>
                <a:sym typeface="Calibri"/>
              </a:rPr>
              <a:t>由开发团队在 QA 环境中完成的端到端测试，由解决方案架构师监督。</a:t>
            </a:r>
            <a:endParaRPr>
              <a:latin typeface="微软雅黑" panose="020B0503020204020204" pitchFamily="34" charset="-122"/>
              <a:ea typeface="微软雅黑" panose="020B0503020204020204" pitchFamily="34" charset="-122"/>
            </a:endParaRPr>
          </a:p>
        </p:txBody>
      </p:sp>
      <p:sp>
        <p:nvSpPr>
          <p:cNvPr id="641" name="Google Shape;641;p66"/>
          <p:cNvSpPr/>
          <p:nvPr/>
        </p:nvSpPr>
        <p:spPr>
          <a:xfrm>
            <a:off x="9305016" y="3839906"/>
            <a:ext cx="2422358" cy="1189293"/>
          </a:xfrm>
          <a:prstGeom prst="rect">
            <a:avLst/>
          </a:prstGeom>
          <a:solidFill>
            <a:srgbClr val="E74C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cs-CZ" sz="1200" b="1">
                <a:solidFill>
                  <a:schemeClr val="lt1"/>
                </a:solidFill>
                <a:latin typeface="微软雅黑" panose="020B0503020204020204" pitchFamily="34" charset="-122"/>
                <a:ea typeface="微软雅黑" panose="020B0503020204020204" pitchFamily="34" charset="-122"/>
                <a:cs typeface="Calibri"/>
                <a:sym typeface="Calibri"/>
              </a:rPr>
              <a:t>由产品所有者完成的端到端测试。然后是上线会议。 </a:t>
            </a:r>
            <a:endParaRPr sz="1200" b="1">
              <a:solidFill>
                <a:schemeClr val="lt1"/>
              </a:solidFill>
              <a:latin typeface="微软雅黑" panose="020B0503020204020204" pitchFamily="34" charset="-122"/>
              <a:ea typeface="微软雅黑" panose="020B0503020204020204" pitchFamily="34" charset="-122"/>
              <a:cs typeface="Calibri"/>
              <a:sym typeface="Calibri"/>
            </a:endParaRPr>
          </a:p>
        </p:txBody>
      </p:sp>
      <p:sp>
        <p:nvSpPr>
          <p:cNvPr id="642" name="Google Shape;642;p66"/>
          <p:cNvSpPr/>
          <p:nvPr/>
        </p:nvSpPr>
        <p:spPr>
          <a:xfrm>
            <a:off x="1903411" y="5181600"/>
            <a:ext cx="4736592" cy="1335024"/>
          </a:xfrm>
          <a:prstGeom prst="rect">
            <a:avLst/>
          </a:prstGeom>
          <a:solidFill>
            <a:srgbClr val="113958">
              <a:alpha val="60000"/>
            </a:srgbClr>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endParaRPr sz="1200">
              <a:solidFill>
                <a:schemeClr val="lt1"/>
              </a:solidFill>
              <a:latin typeface="微软雅黑" panose="020B0503020204020204" pitchFamily="34" charset="-122"/>
              <a:ea typeface="微软雅黑" panose="020B0503020204020204" pitchFamily="34" charset="-122"/>
              <a:cs typeface="Calibri"/>
              <a:sym typeface="Calibri"/>
            </a:endParaRPr>
          </a:p>
        </p:txBody>
      </p:sp>
      <p:sp>
        <p:nvSpPr>
          <p:cNvPr id="643" name="Google Shape;643;p66"/>
          <p:cNvSpPr/>
          <p:nvPr/>
        </p:nvSpPr>
        <p:spPr>
          <a:xfrm>
            <a:off x="6923058" y="5181600"/>
            <a:ext cx="4734645" cy="1334058"/>
          </a:xfrm>
          <a:prstGeom prst="rect">
            <a:avLst/>
          </a:prstGeom>
          <a:solidFill>
            <a:srgbClr val="113958">
              <a:alpha val="60000"/>
            </a:srgb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800" b="1">
              <a:solidFill>
                <a:srgbClr val="E74C2D"/>
              </a:solidFill>
              <a:latin typeface="微软雅黑" panose="020B0503020204020204" pitchFamily="34" charset="-122"/>
              <a:ea typeface="微软雅黑" panose="020B0503020204020204" pitchFamily="34" charset="-122"/>
              <a:cs typeface="Calibri"/>
              <a:sym typeface="Calibri"/>
            </a:endParaRPr>
          </a:p>
        </p:txBody>
      </p:sp>
      <p:sp>
        <p:nvSpPr>
          <p:cNvPr id="644" name="Google Shape;644;p66"/>
          <p:cNvSpPr/>
          <p:nvPr/>
        </p:nvSpPr>
        <p:spPr>
          <a:xfrm>
            <a:off x="1911433" y="3991235"/>
            <a:ext cx="2422358"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cs-CZ" sz="1200" b="1">
                <a:solidFill>
                  <a:schemeClr val="lt1"/>
                </a:solidFill>
                <a:latin typeface="微软雅黑" panose="020B0503020204020204" pitchFamily="34" charset="-122"/>
                <a:ea typeface="微软雅黑" panose="020B0503020204020204" pitchFamily="34" charset="-122"/>
                <a:cs typeface="Calibri"/>
                <a:sym typeface="Calibri"/>
              </a:rPr>
              <a:t> 单独测试自动化的每个功能，由开发人员制作，在代码评审会话中讨论。</a:t>
            </a:r>
            <a:endParaRPr>
              <a:latin typeface="微软雅黑" panose="020B0503020204020204" pitchFamily="34" charset="-122"/>
              <a:ea typeface="微软雅黑" panose="020B0503020204020204" pitchFamily="34" charset="-122"/>
            </a:endParaRPr>
          </a:p>
        </p:txBody>
      </p:sp>
      <p:sp>
        <p:nvSpPr>
          <p:cNvPr id="645" name="Google Shape;645;p66"/>
          <p:cNvSpPr/>
          <p:nvPr/>
        </p:nvSpPr>
        <p:spPr>
          <a:xfrm>
            <a:off x="7313612" y="5334000"/>
            <a:ext cx="4030583"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s-CZ" sz="1200" b="1">
                <a:solidFill>
                  <a:schemeClr val="lt1"/>
                </a:solidFill>
                <a:latin typeface="微软雅黑" panose="020B0503020204020204" pitchFamily="34" charset="-122"/>
                <a:ea typeface="微软雅黑" panose="020B0503020204020204" pitchFamily="34" charset="-122"/>
                <a:cs typeface="Calibri"/>
                <a:sym typeface="Calibri"/>
              </a:rPr>
              <a:t>手动测试</a:t>
            </a:r>
            <a:endParaRPr sz="1200" b="1">
              <a:solidFill>
                <a:schemeClr val="lt1"/>
              </a:solidFill>
              <a:latin typeface="微软雅黑" panose="020B0503020204020204" pitchFamily="34" charset="-122"/>
              <a:ea typeface="微软雅黑" panose="020B0503020204020204" pitchFamily="34" charset="-122"/>
              <a:cs typeface="Calibri"/>
              <a:sym typeface="Calibri"/>
            </a:endParaRPr>
          </a:p>
          <a:p>
            <a:pPr marL="0" marR="0" lvl="0" indent="0" algn="l" rtl="0">
              <a:spcBef>
                <a:spcPts val="0"/>
              </a:spcBef>
              <a:spcAft>
                <a:spcPts val="0"/>
              </a:spcAft>
              <a:buNone/>
            </a:pPr>
            <a:endParaRPr sz="1200">
              <a:solidFill>
                <a:srgbClr val="FFFFFF"/>
              </a:solidFill>
              <a:latin typeface="微软雅黑" panose="020B0503020204020204" pitchFamily="34" charset="-122"/>
              <a:ea typeface="微软雅黑" panose="020B0503020204020204" pitchFamily="34" charset="-122"/>
              <a:cs typeface="Calibri"/>
              <a:sym typeface="Calibri"/>
            </a:endParaRPr>
          </a:p>
          <a:p>
            <a:pPr marL="0" marR="0" lvl="0" indent="0" algn="l" rtl="0">
              <a:spcBef>
                <a:spcPts val="0"/>
              </a:spcBef>
              <a:spcAft>
                <a:spcPts val="0"/>
              </a:spcAft>
              <a:buNone/>
            </a:pPr>
            <a:r>
              <a:rPr lang="cs-CZ" sz="1200" b="1">
                <a:solidFill>
                  <a:schemeClr val="lt1"/>
                </a:solidFill>
                <a:latin typeface="微软雅黑" panose="020B0503020204020204" pitchFamily="34" charset="-122"/>
                <a:ea typeface="微软雅黑" panose="020B0503020204020204" pitchFamily="34" charset="-122"/>
                <a:cs typeface="Calibri"/>
                <a:sym typeface="Calibri"/>
              </a:rPr>
              <a:t>还将手动测试和检查每个截断的代码，以确保不会未选中任何可能的方案。</a:t>
            </a:r>
            <a:endParaRPr>
              <a:latin typeface="微软雅黑" panose="020B0503020204020204" pitchFamily="34" charset="-122"/>
              <a:ea typeface="微软雅黑" panose="020B0503020204020204" pitchFamily="34" charset="-122"/>
            </a:endParaRPr>
          </a:p>
        </p:txBody>
      </p:sp>
      <p:sp>
        <p:nvSpPr>
          <p:cNvPr id="646" name="Google Shape;646;p66"/>
          <p:cNvSpPr txBox="1"/>
          <p:nvPr/>
        </p:nvSpPr>
        <p:spPr>
          <a:xfrm>
            <a:off x="2360830" y="5334000"/>
            <a:ext cx="3809782" cy="110799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cs-CZ" sz="1200" b="1" dirty="0">
                <a:solidFill>
                  <a:schemeClr val="lt1"/>
                </a:solidFill>
                <a:latin typeface="微软雅黑" panose="020B0503020204020204" pitchFamily="34" charset="-122"/>
                <a:ea typeface="微软雅黑" panose="020B0503020204020204" pitchFamily="34" charset="-122"/>
                <a:cs typeface="Calibri"/>
                <a:sym typeface="Calibri"/>
              </a:rPr>
              <a:t>自动测试</a:t>
            </a:r>
            <a:endParaRPr dirty="0">
              <a:latin typeface="微软雅黑" panose="020B0503020204020204" pitchFamily="34" charset="-122"/>
              <a:ea typeface="微软雅黑" panose="020B0503020204020204" pitchFamily="34" charset="-122"/>
            </a:endParaRPr>
          </a:p>
          <a:p>
            <a:pPr marL="0" marR="0" lvl="0" indent="0" algn="l" rtl="0">
              <a:lnSpc>
                <a:spcPct val="90000"/>
              </a:lnSpc>
              <a:spcBef>
                <a:spcPts val="0"/>
              </a:spcBef>
              <a:spcAft>
                <a:spcPts val="0"/>
              </a:spcAft>
              <a:buNone/>
            </a:pPr>
            <a:endParaRPr sz="1200" b="1" dirty="0">
              <a:solidFill>
                <a:schemeClr val="lt1"/>
              </a:solidFill>
              <a:latin typeface="微软雅黑" panose="020B0503020204020204" pitchFamily="34" charset="-122"/>
              <a:ea typeface="微软雅黑" panose="020B0503020204020204" pitchFamily="34" charset="-122"/>
              <a:cs typeface="Calibri"/>
              <a:sym typeface="Calibri"/>
            </a:endParaRPr>
          </a:p>
          <a:p>
            <a:pPr marL="0" marR="0" lvl="0" indent="0" algn="l" rtl="0">
              <a:lnSpc>
                <a:spcPct val="90000"/>
              </a:lnSpc>
              <a:spcBef>
                <a:spcPts val="0"/>
              </a:spcBef>
              <a:spcAft>
                <a:spcPts val="0"/>
              </a:spcAft>
              <a:buNone/>
            </a:pPr>
            <a:r>
              <a:rPr lang="cs-CZ" sz="1200" b="1" dirty="0">
                <a:solidFill>
                  <a:schemeClr val="lt1"/>
                </a:solidFill>
                <a:latin typeface="微软雅黑" panose="020B0503020204020204" pitchFamily="34" charset="-122"/>
                <a:ea typeface="微软雅黑" panose="020B0503020204020204" pitchFamily="34" charset="-122"/>
                <a:cs typeface="Calibri"/>
                <a:sym typeface="Calibri"/>
              </a:rPr>
              <a:t>UiPath 开发了一个自动测试框架，确保代码的每个部分都经过大量用例和数据集的测试。</a:t>
            </a:r>
            <a:endParaRPr dirty="0">
              <a:latin typeface="微软雅黑" panose="020B0503020204020204" pitchFamily="34" charset="-122"/>
              <a:ea typeface="微软雅黑" panose="020B0503020204020204" pitchFamily="34" charset="-122"/>
            </a:endParaRPr>
          </a:p>
          <a:p>
            <a:pPr marL="0" marR="0" lvl="0" indent="0" algn="l" rtl="0">
              <a:spcBef>
                <a:spcPts val="0"/>
              </a:spcBef>
              <a:spcAft>
                <a:spcPts val="0"/>
              </a:spcAft>
              <a:buNone/>
            </a:pPr>
            <a:endParaRPr sz="1200" b="1" dirty="0">
              <a:solidFill>
                <a:schemeClr val="dk1"/>
              </a:solidFill>
              <a:latin typeface="微软雅黑" panose="020B0503020204020204" pitchFamily="34" charset="-122"/>
              <a:ea typeface="微软雅黑" panose="020B0503020204020204" pitchFamily="34" charset="-122"/>
              <a:cs typeface="Calibri"/>
              <a:sym typeface="Calibri"/>
            </a:endParaRPr>
          </a:p>
        </p:txBody>
      </p:sp>
      <p:sp>
        <p:nvSpPr>
          <p:cNvPr id="647" name="Google Shape;647;p66"/>
          <p:cNvSpPr/>
          <p:nvPr/>
        </p:nvSpPr>
        <p:spPr>
          <a:xfrm>
            <a:off x="1866877" y="1027039"/>
            <a:ext cx="9754291" cy="729224"/>
          </a:xfrm>
          <a:prstGeom prst="rect">
            <a:avLst/>
          </a:prstGeom>
          <a:solidFill>
            <a:srgbClr val="113958">
              <a:alpha val="60000"/>
            </a:srgb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800" b="1">
              <a:solidFill>
                <a:srgbClr val="E74C2D"/>
              </a:solidFill>
              <a:latin typeface="微软雅黑" panose="020B0503020204020204" pitchFamily="34" charset="-122"/>
              <a:ea typeface="微软雅黑" panose="020B0503020204020204" pitchFamily="34" charset="-122"/>
              <a:cs typeface="Calibri"/>
              <a:sym typeface="Calibri"/>
            </a:endParaRPr>
          </a:p>
        </p:txBody>
      </p:sp>
      <p:sp>
        <p:nvSpPr>
          <p:cNvPr id="648" name="Google Shape;648;p66"/>
          <p:cNvSpPr txBox="1"/>
          <p:nvPr/>
        </p:nvSpPr>
        <p:spPr>
          <a:xfrm>
            <a:off x="780328" y="323201"/>
            <a:ext cx="6839671" cy="951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3100"/>
              <a:buFont typeface="Calibri"/>
              <a:buNone/>
            </a:pPr>
            <a:r>
              <a:rPr lang="cs-CZ" sz="3100" b="1">
                <a:solidFill>
                  <a:schemeClr val="lt1"/>
                </a:solidFill>
                <a:latin typeface="微软雅黑" panose="020B0503020204020204" pitchFamily="34" charset="-122"/>
                <a:ea typeface="微软雅黑" panose="020B0503020204020204" pitchFamily="34" charset="-122"/>
                <a:cs typeface="Calibri"/>
                <a:sym typeface="Calibri"/>
              </a:rPr>
              <a:t>测试计划</a:t>
            </a:r>
            <a:endParaRPr>
              <a:latin typeface="微软雅黑" panose="020B0503020204020204" pitchFamily="34" charset="-122"/>
              <a:ea typeface="微软雅黑" panose="020B0503020204020204" pitchFamily="34" charset="-122"/>
            </a:endParaRPr>
          </a:p>
        </p:txBody>
      </p:sp>
      <p:sp>
        <p:nvSpPr>
          <p:cNvPr id="649" name="Google Shape;649;p66"/>
          <p:cNvSpPr txBox="1"/>
          <p:nvPr/>
        </p:nvSpPr>
        <p:spPr>
          <a:xfrm>
            <a:off x="2003781" y="1133418"/>
            <a:ext cx="9492468" cy="563231"/>
          </a:xfrm>
          <a:prstGeom prst="rect">
            <a:avLst/>
          </a:prstGeom>
          <a:noFill/>
          <a:ln>
            <a:noFill/>
          </a:ln>
        </p:spPr>
        <p:txBody>
          <a:bodyPr spcFirstLastPara="1" wrap="square" lIns="0" tIns="0" rIns="0" bIns="45700" anchor="t" anchorCtr="0">
            <a:noAutofit/>
          </a:bodyPr>
          <a:lstStyle/>
          <a:p>
            <a:pPr marL="0" marR="0" lvl="0" indent="0" algn="ctr" rtl="0">
              <a:lnSpc>
                <a:spcPct val="120000"/>
              </a:lnSpc>
              <a:spcBef>
                <a:spcPts val="0"/>
              </a:spcBef>
              <a:spcAft>
                <a:spcPts val="0"/>
              </a:spcAft>
              <a:buClr>
                <a:schemeClr val="lt1"/>
              </a:buClr>
              <a:buSzPts val="1400"/>
              <a:buFont typeface="Arial"/>
              <a:buNone/>
            </a:pPr>
            <a:r>
              <a:rPr lang="cs-CZ" sz="1400" b="1" dirty="0">
                <a:solidFill>
                  <a:schemeClr val="lt1"/>
                </a:solidFill>
                <a:latin typeface="微软雅黑" panose="020B0503020204020204" pitchFamily="34" charset="-122"/>
                <a:ea typeface="微软雅黑" panose="020B0503020204020204" pitchFamily="34" charset="-122"/>
                <a:cs typeface="Calibri"/>
                <a:sym typeface="Calibri"/>
              </a:rPr>
              <a:t>UiPath 为测试</a:t>
            </a:r>
            <a:r>
              <a:rPr lang="zh-CN" altLang="en-US" sz="1400" b="1" dirty="0">
                <a:solidFill>
                  <a:schemeClr val="lt1"/>
                </a:solidFill>
                <a:latin typeface="微软雅黑" panose="020B0503020204020204" pitchFamily="34" charset="-122"/>
                <a:ea typeface="微软雅黑" panose="020B0503020204020204" pitchFamily="34" charset="-122"/>
                <a:cs typeface="Calibri"/>
                <a:sym typeface="Calibri"/>
              </a:rPr>
              <a:t>流程</a:t>
            </a:r>
            <a:r>
              <a:rPr lang="cs-CZ" sz="1400" b="1" dirty="0">
                <a:solidFill>
                  <a:schemeClr val="lt1"/>
                </a:solidFill>
                <a:latin typeface="微软雅黑" panose="020B0503020204020204" pitchFamily="34" charset="-122"/>
                <a:ea typeface="微软雅黑" panose="020B0503020204020204" pitchFamily="34" charset="-122"/>
                <a:cs typeface="Calibri"/>
                <a:sym typeface="Calibri"/>
              </a:rPr>
              <a:t>开发了三阶段方法，确保不会将关键 Bug 到达生产环境。与代码评审会议和批准委员会会议一起，该方法可确保交付成果的质量。</a:t>
            </a:r>
            <a:endParaRPr dirty="0">
              <a:latin typeface="微软雅黑" panose="020B0503020204020204" pitchFamily="34" charset="-122"/>
              <a:ea typeface="微软雅黑" panose="020B0503020204020204" pitchFamily="34" charset="-122"/>
            </a:endParaRPr>
          </a:p>
        </p:txBody>
      </p:sp>
      <p:pic>
        <p:nvPicPr>
          <p:cNvPr id="650" name="Google Shape;650;p66"/>
          <p:cNvPicPr preferRelativeResize="0"/>
          <p:nvPr/>
        </p:nvPicPr>
        <p:blipFill rotWithShape="1">
          <a:blip r:embed="rId3">
            <a:alphaModFix/>
          </a:blip>
          <a:srcRect/>
          <a:stretch/>
        </p:blipFill>
        <p:spPr>
          <a:xfrm>
            <a:off x="6486892" y="5553990"/>
            <a:ext cx="589277" cy="5892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67"/>
          <p:cNvSpPr txBox="1"/>
          <p:nvPr/>
        </p:nvSpPr>
        <p:spPr>
          <a:xfrm>
            <a:off x="2048255" y="365760"/>
            <a:ext cx="6876281" cy="13696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3100"/>
              <a:buFont typeface="Calibri"/>
              <a:buNone/>
            </a:pPr>
            <a:r>
              <a:rPr lang="cs-CZ" sz="3100" b="1">
                <a:solidFill>
                  <a:schemeClr val="accent1"/>
                </a:solidFill>
                <a:latin typeface="微软雅黑" panose="020B0503020204020204" pitchFamily="34" charset="-122"/>
                <a:ea typeface="微软雅黑" panose="020B0503020204020204" pitchFamily="34" charset="-122"/>
                <a:cs typeface="Calibri"/>
                <a:sym typeface="Calibri"/>
              </a:rPr>
              <a:t>超护理期</a:t>
            </a:r>
            <a:endParaRPr>
              <a:latin typeface="微软雅黑" panose="020B0503020204020204" pitchFamily="34" charset="-122"/>
              <a:ea typeface="微软雅黑" panose="020B0503020204020204" pitchFamily="34" charset="-122"/>
            </a:endParaRPr>
          </a:p>
          <a:p>
            <a:pPr marL="0" marR="0" lvl="0" indent="0" algn="l" rtl="0">
              <a:lnSpc>
                <a:spcPct val="100000"/>
              </a:lnSpc>
              <a:spcBef>
                <a:spcPts val="0"/>
              </a:spcBef>
              <a:spcAft>
                <a:spcPts val="0"/>
              </a:spcAft>
              <a:buClr>
                <a:schemeClr val="accent1"/>
              </a:buClr>
              <a:buSzPts val="2800"/>
              <a:buFont typeface="Calibri"/>
              <a:buNone/>
            </a:pPr>
            <a:r>
              <a:rPr lang="cs-CZ" sz="2800" b="1">
                <a:solidFill>
                  <a:schemeClr val="accent1"/>
                </a:solidFill>
                <a:latin typeface="微软雅黑" panose="020B0503020204020204" pitchFamily="34" charset="-122"/>
                <a:ea typeface="微软雅黑" panose="020B0503020204020204" pitchFamily="34" charset="-122"/>
                <a:cs typeface="Calibri"/>
                <a:sym typeface="Calibri"/>
              </a:rPr>
              <a:t>自动化后移交</a:t>
            </a:r>
            <a:endParaRPr>
              <a:latin typeface="微软雅黑" panose="020B0503020204020204" pitchFamily="34" charset="-122"/>
              <a:ea typeface="微软雅黑" panose="020B0503020204020204" pitchFamily="34" charset="-122"/>
            </a:endParaRPr>
          </a:p>
          <a:p>
            <a:pPr marL="0" marR="0" lvl="0" indent="0" algn="l" rtl="0">
              <a:lnSpc>
                <a:spcPct val="100000"/>
              </a:lnSpc>
              <a:spcBef>
                <a:spcPts val="0"/>
              </a:spcBef>
              <a:spcAft>
                <a:spcPts val="0"/>
              </a:spcAft>
              <a:buClr>
                <a:schemeClr val="accent1"/>
              </a:buClr>
              <a:buSzPts val="3100"/>
              <a:buFont typeface="Calibri"/>
              <a:buNone/>
            </a:pPr>
            <a:endParaRPr sz="3100" b="1">
              <a:solidFill>
                <a:schemeClr val="accent1"/>
              </a:solidFill>
              <a:latin typeface="微软雅黑" panose="020B0503020204020204" pitchFamily="34" charset="-122"/>
              <a:ea typeface="微软雅黑" panose="020B0503020204020204" pitchFamily="34" charset="-122"/>
              <a:cs typeface="Calibri"/>
              <a:sym typeface="Calibri"/>
            </a:endParaRPr>
          </a:p>
        </p:txBody>
      </p:sp>
      <p:sp>
        <p:nvSpPr>
          <p:cNvPr id="657" name="Google Shape;657;p67"/>
          <p:cNvSpPr/>
          <p:nvPr/>
        </p:nvSpPr>
        <p:spPr>
          <a:xfrm>
            <a:off x="1827985" y="1667859"/>
            <a:ext cx="2409811" cy="528949"/>
          </a:xfrm>
          <a:prstGeom prst="flowChartOffpageConnector">
            <a:avLst/>
          </a:prstGeom>
          <a:solidFill>
            <a:srgbClr val="E45830"/>
          </a:solidFill>
          <a:ln>
            <a:noFill/>
          </a:ln>
        </p:spPr>
        <p:txBody>
          <a:bodyPr spcFirstLastPara="1" wrap="square" lIns="72000" tIns="72000" rIns="72000" bIns="72000" anchor="ctr" anchorCtr="1">
            <a:noAutofit/>
          </a:bodyPr>
          <a:lstStyle/>
          <a:p>
            <a:pPr marL="0" marR="0" lvl="0" indent="0" algn="ctr" rtl="0">
              <a:spcBef>
                <a:spcPts val="0"/>
              </a:spcBef>
              <a:spcAft>
                <a:spcPts val="0"/>
              </a:spcAft>
              <a:buNone/>
            </a:pPr>
            <a:r>
              <a:rPr lang="cs-CZ" sz="1600" b="1">
                <a:solidFill>
                  <a:schemeClr val="lt1"/>
                </a:solidFill>
                <a:latin typeface="微软雅黑" panose="020B0503020204020204" pitchFamily="34" charset="-122"/>
                <a:ea typeface="微软雅黑" panose="020B0503020204020204" pitchFamily="34" charset="-122"/>
                <a:cs typeface="Calibri"/>
                <a:sym typeface="Calibri"/>
              </a:rPr>
              <a:t>DSD 文档</a:t>
            </a:r>
            <a:endParaRPr>
              <a:latin typeface="微软雅黑" panose="020B0503020204020204" pitchFamily="34" charset="-122"/>
              <a:ea typeface="微软雅黑" panose="020B0503020204020204" pitchFamily="34" charset="-122"/>
            </a:endParaRPr>
          </a:p>
        </p:txBody>
      </p:sp>
      <p:sp>
        <p:nvSpPr>
          <p:cNvPr id="658" name="Google Shape;658;p67"/>
          <p:cNvSpPr/>
          <p:nvPr/>
        </p:nvSpPr>
        <p:spPr>
          <a:xfrm>
            <a:off x="4319130" y="1667859"/>
            <a:ext cx="2505966" cy="528950"/>
          </a:xfrm>
          <a:prstGeom prst="flowChartOffpageConnector">
            <a:avLst/>
          </a:prstGeom>
          <a:solidFill>
            <a:srgbClr val="E45830"/>
          </a:solidFill>
          <a:ln>
            <a:noFill/>
          </a:ln>
        </p:spPr>
        <p:txBody>
          <a:bodyPr spcFirstLastPara="1" wrap="square" lIns="72000" tIns="72000" rIns="72000" bIns="72000" anchor="ctr" anchorCtr="1">
            <a:noAutofit/>
          </a:bodyPr>
          <a:lstStyle/>
          <a:p>
            <a:pPr marL="0" marR="0" lvl="0" indent="0" algn="ctr" rtl="0">
              <a:spcBef>
                <a:spcPts val="0"/>
              </a:spcBef>
              <a:spcAft>
                <a:spcPts val="0"/>
              </a:spcAft>
              <a:buNone/>
            </a:pPr>
            <a:r>
              <a:rPr lang="cs-CZ" sz="1600" b="1">
                <a:solidFill>
                  <a:schemeClr val="lt1"/>
                </a:solidFill>
                <a:latin typeface="微软雅黑" panose="020B0503020204020204" pitchFamily="34" charset="-122"/>
                <a:ea typeface="微软雅黑" panose="020B0503020204020204" pitchFamily="34" charset="-122"/>
                <a:cs typeface="Calibri"/>
                <a:sym typeface="Calibri"/>
              </a:rPr>
              <a:t>手工车间</a:t>
            </a:r>
            <a:endParaRPr>
              <a:latin typeface="微软雅黑" panose="020B0503020204020204" pitchFamily="34" charset="-122"/>
              <a:ea typeface="微软雅黑" panose="020B0503020204020204" pitchFamily="34" charset="-122"/>
            </a:endParaRPr>
          </a:p>
        </p:txBody>
      </p:sp>
      <p:sp>
        <p:nvSpPr>
          <p:cNvPr id="659" name="Google Shape;659;p67"/>
          <p:cNvSpPr/>
          <p:nvPr/>
        </p:nvSpPr>
        <p:spPr>
          <a:xfrm>
            <a:off x="6906729" y="1667859"/>
            <a:ext cx="2603959" cy="528950"/>
          </a:xfrm>
          <a:prstGeom prst="flowChartOffpageConnector">
            <a:avLst/>
          </a:prstGeom>
          <a:solidFill>
            <a:srgbClr val="E45830"/>
          </a:solidFill>
          <a:ln>
            <a:noFill/>
          </a:ln>
        </p:spPr>
        <p:txBody>
          <a:bodyPr spcFirstLastPara="1" wrap="square" lIns="72000" tIns="72000" rIns="72000" bIns="72000" anchor="ctr" anchorCtr="1">
            <a:noAutofit/>
          </a:bodyPr>
          <a:lstStyle/>
          <a:p>
            <a:pPr marL="0" marR="0" lvl="0" indent="0" algn="ctr" rtl="0">
              <a:spcBef>
                <a:spcPts val="0"/>
              </a:spcBef>
              <a:spcAft>
                <a:spcPts val="0"/>
              </a:spcAft>
              <a:buNone/>
            </a:pPr>
            <a:r>
              <a:rPr lang="cs-CZ" sz="1600" b="1">
                <a:solidFill>
                  <a:schemeClr val="lt1"/>
                </a:solidFill>
                <a:latin typeface="微软雅黑" panose="020B0503020204020204" pitchFamily="34" charset="-122"/>
                <a:ea typeface="微软雅黑" panose="020B0503020204020204" pitchFamily="34" charset="-122"/>
                <a:cs typeface="Calibri"/>
                <a:sym typeface="Calibri"/>
              </a:rPr>
              <a:t>超护理期</a:t>
            </a:r>
            <a:endParaRPr>
              <a:latin typeface="微软雅黑" panose="020B0503020204020204" pitchFamily="34" charset="-122"/>
              <a:ea typeface="微软雅黑" panose="020B0503020204020204" pitchFamily="34" charset="-122"/>
            </a:endParaRPr>
          </a:p>
        </p:txBody>
      </p:sp>
      <p:sp>
        <p:nvSpPr>
          <p:cNvPr id="660" name="Google Shape;660;p67"/>
          <p:cNvSpPr/>
          <p:nvPr/>
        </p:nvSpPr>
        <p:spPr>
          <a:xfrm>
            <a:off x="9591548" y="1667859"/>
            <a:ext cx="2457811" cy="528950"/>
          </a:xfrm>
          <a:prstGeom prst="flowChartOffpageConnector">
            <a:avLst/>
          </a:prstGeom>
          <a:solidFill>
            <a:srgbClr val="E45830"/>
          </a:solidFill>
          <a:ln>
            <a:noFill/>
          </a:ln>
        </p:spPr>
        <p:txBody>
          <a:bodyPr spcFirstLastPara="1" wrap="square" lIns="72000" tIns="72000" rIns="72000" bIns="72000" anchor="ctr" anchorCtr="1">
            <a:noAutofit/>
          </a:bodyPr>
          <a:lstStyle/>
          <a:p>
            <a:pPr marL="0" marR="0" lvl="0" indent="0" algn="ctr" rtl="0">
              <a:spcBef>
                <a:spcPts val="0"/>
              </a:spcBef>
              <a:spcAft>
                <a:spcPts val="0"/>
              </a:spcAft>
              <a:buNone/>
            </a:pPr>
            <a:r>
              <a:rPr lang="cs-CZ" sz="1600" b="1">
                <a:solidFill>
                  <a:schemeClr val="lt1"/>
                </a:solidFill>
                <a:latin typeface="微软雅黑" panose="020B0503020204020204" pitchFamily="34" charset="-122"/>
                <a:ea typeface="微软雅黑" panose="020B0503020204020204" pitchFamily="34" charset="-122"/>
                <a:cs typeface="Calibri"/>
                <a:sym typeface="Calibri"/>
              </a:rPr>
              <a:t>支持战略</a:t>
            </a:r>
            <a:endParaRPr>
              <a:latin typeface="微软雅黑" panose="020B0503020204020204" pitchFamily="34" charset="-122"/>
              <a:ea typeface="微软雅黑" panose="020B0503020204020204" pitchFamily="34" charset="-122"/>
            </a:endParaRPr>
          </a:p>
        </p:txBody>
      </p:sp>
      <p:sp>
        <p:nvSpPr>
          <p:cNvPr id="661" name="Google Shape;661;p67"/>
          <p:cNvSpPr/>
          <p:nvPr/>
        </p:nvSpPr>
        <p:spPr>
          <a:xfrm>
            <a:off x="1903412" y="2254694"/>
            <a:ext cx="2235667" cy="2736775"/>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0"/>
              </a:spcBef>
              <a:spcAft>
                <a:spcPts val="0"/>
              </a:spcAft>
              <a:buClr>
                <a:schemeClr val="accent5"/>
              </a:buClr>
              <a:buSzPts val="1200"/>
              <a:buFont typeface="Verdana"/>
              <a:buChar char="–"/>
            </a:pPr>
            <a:r>
              <a:rPr lang="cs-CZ" sz="1200" b="1">
                <a:solidFill>
                  <a:schemeClr val="accent3"/>
                </a:solidFill>
                <a:latin typeface="微软雅黑" panose="020B0503020204020204" pitchFamily="34" charset="-122"/>
                <a:ea typeface="微软雅黑" panose="020B0503020204020204" pitchFamily="34" charset="-122"/>
                <a:cs typeface="Calibri"/>
                <a:sym typeface="Calibri"/>
              </a:rPr>
              <a:t>对于每个自动化流程，开发团队将创建开发规范文档，并由解决方案架构师批准。</a:t>
            </a:r>
            <a:endParaRPr>
              <a:latin typeface="微软雅黑" panose="020B0503020204020204" pitchFamily="34" charset="-122"/>
              <a:ea typeface="微软雅黑" panose="020B0503020204020204" pitchFamily="34" charset="-122"/>
            </a:endParaRPr>
          </a:p>
          <a:p>
            <a:pPr marL="0" marR="0" lvl="0" indent="0" algn="just" rtl="0">
              <a:lnSpc>
                <a:spcPct val="120000"/>
              </a:lnSpc>
              <a:spcBef>
                <a:spcPts val="0"/>
              </a:spcBef>
              <a:spcAft>
                <a:spcPts val="0"/>
              </a:spcAft>
              <a:buClr>
                <a:schemeClr val="accent5"/>
              </a:buClr>
              <a:buSzPts val="1200"/>
              <a:buFont typeface="Verdana"/>
              <a:buChar char="–"/>
            </a:pPr>
            <a:r>
              <a:rPr lang="cs-CZ" sz="1200" b="1">
                <a:solidFill>
                  <a:schemeClr val="accent3"/>
                </a:solidFill>
                <a:latin typeface="微软雅黑" panose="020B0503020204020204" pitchFamily="34" charset="-122"/>
                <a:ea typeface="微软雅黑" panose="020B0503020204020204" pitchFamily="34" charset="-122"/>
                <a:cs typeface="Calibri"/>
                <a:sym typeface="Calibri"/>
              </a:rPr>
              <a:t>本文档将包含与管理（运行时）和内部支持团队相关的数据，以及其他相关的技术信息。</a:t>
            </a:r>
            <a:endParaRPr>
              <a:latin typeface="微软雅黑" panose="020B0503020204020204" pitchFamily="34" charset="-122"/>
              <a:ea typeface="微软雅黑" panose="020B0503020204020204" pitchFamily="34" charset="-122"/>
            </a:endParaRPr>
          </a:p>
        </p:txBody>
      </p:sp>
      <p:sp>
        <p:nvSpPr>
          <p:cNvPr id="662" name="Google Shape;662;p67"/>
          <p:cNvSpPr txBox="1"/>
          <p:nvPr/>
        </p:nvSpPr>
        <p:spPr>
          <a:xfrm>
            <a:off x="4418012" y="2254694"/>
            <a:ext cx="2314892" cy="2332946"/>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微软雅黑" panose="020B0503020204020204" pitchFamily="34" charset="-122"/>
                <a:ea typeface="微软雅黑" panose="020B0503020204020204" pitchFamily="34" charset="-122"/>
                <a:cs typeface="Calibri"/>
                <a:sym typeface="Calibri"/>
              </a:rPr>
              <a:t>UiPath 技术资源与客户技术团队之间的研讨会将确保流程从开发人员顺利过渡到支持团队。将讨论 DSD 文档，并将解决任何进一步的改进或自定义问题。</a:t>
            </a:r>
            <a:endParaRPr dirty="0">
              <a:latin typeface="微软雅黑" panose="020B0503020204020204" pitchFamily="34" charset="-122"/>
              <a:ea typeface="微软雅黑" panose="020B0503020204020204" pitchFamily="34" charset="-122"/>
            </a:endParaRPr>
          </a:p>
          <a:p>
            <a:pPr marL="285750" marR="0" lvl="0" indent="-184150" algn="l" rtl="0">
              <a:spcBef>
                <a:spcPts val="0"/>
              </a:spcBef>
              <a:spcAft>
                <a:spcPts val="0"/>
              </a:spcAft>
              <a:buClr>
                <a:schemeClr val="dk1"/>
              </a:buClr>
              <a:buSzPts val="1600"/>
              <a:buFont typeface="Calibri"/>
              <a:buNone/>
            </a:pPr>
            <a:endParaRPr sz="1600" dirty="0">
              <a:solidFill>
                <a:schemeClr val="dk1"/>
              </a:solidFill>
              <a:latin typeface="微软雅黑" panose="020B0503020204020204" pitchFamily="34" charset="-122"/>
              <a:ea typeface="微软雅黑" panose="020B0503020204020204" pitchFamily="34" charset="-122"/>
              <a:cs typeface="Calibri"/>
              <a:sym typeface="Calibri"/>
            </a:endParaRPr>
          </a:p>
        </p:txBody>
      </p:sp>
      <p:sp>
        <p:nvSpPr>
          <p:cNvPr id="663" name="Google Shape;663;p67"/>
          <p:cNvSpPr txBox="1"/>
          <p:nvPr/>
        </p:nvSpPr>
        <p:spPr>
          <a:xfrm>
            <a:off x="6994428" y="2254694"/>
            <a:ext cx="2427469" cy="2308324"/>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0"/>
              </a:spcBef>
              <a:spcAft>
                <a:spcPts val="0"/>
              </a:spcAft>
              <a:buClr>
                <a:schemeClr val="accent5"/>
              </a:buClr>
              <a:buSzPts val="1200"/>
              <a:buFont typeface="Verdana"/>
              <a:buChar char="–"/>
            </a:pPr>
            <a:r>
              <a:rPr lang="cs-CZ" sz="1200" b="1">
                <a:solidFill>
                  <a:schemeClr val="accent3"/>
                </a:solidFill>
                <a:latin typeface="微软雅黑" panose="020B0503020204020204" pitchFamily="34" charset="-122"/>
                <a:ea typeface="微软雅黑" panose="020B0503020204020204" pitchFamily="34" charset="-122"/>
                <a:cs typeface="Calibri"/>
                <a:sym typeface="Calibri"/>
              </a:rPr>
              <a:t>在 GoLive 会议之后，新的自动化项目将受益于 Hypercare 期间，让团队致力于在发生任何事件时快速响应时间。这可确保对于任何潜在问题，支持团队将直接从开发自动化人员那里获得即时帮助。</a:t>
            </a:r>
            <a:endParaRPr sz="1200" b="1">
              <a:solidFill>
                <a:schemeClr val="accent3"/>
              </a:solidFill>
              <a:latin typeface="微软雅黑" panose="020B0503020204020204" pitchFamily="34" charset="-122"/>
              <a:ea typeface="微软雅黑" panose="020B0503020204020204" pitchFamily="34" charset="-122"/>
              <a:cs typeface="Calibri"/>
              <a:sym typeface="Calibri"/>
            </a:endParaRPr>
          </a:p>
        </p:txBody>
      </p:sp>
      <p:sp>
        <p:nvSpPr>
          <p:cNvPr id="664" name="Google Shape;664;p67"/>
          <p:cNvSpPr/>
          <p:nvPr/>
        </p:nvSpPr>
        <p:spPr>
          <a:xfrm>
            <a:off x="9675812" y="2249729"/>
            <a:ext cx="2286000" cy="2308324"/>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微软雅黑" panose="020B0503020204020204" pitchFamily="34" charset="-122"/>
                <a:ea typeface="微软雅黑" panose="020B0503020204020204" pitchFamily="34" charset="-122"/>
                <a:cs typeface="Calibri"/>
                <a:sym typeface="Calibri"/>
              </a:rPr>
              <a:t>通过使用由 UiPath、 Zendesk 提供的支持平台，任何问题将由具有正确技能集的人在最短的时间内解决。每个交互都将记录下来供进一步参考，客户将受益于嵌入式 SLA 系统。 </a:t>
            </a:r>
            <a:endParaRPr dirty="0">
              <a:latin typeface="微软雅黑" panose="020B0503020204020204" pitchFamily="34" charset="-122"/>
              <a:ea typeface="微软雅黑" panose="020B0503020204020204" pitchFamily="34" charset="-122"/>
            </a:endParaRPr>
          </a:p>
        </p:txBody>
      </p:sp>
      <p:sp>
        <p:nvSpPr>
          <p:cNvPr id="665" name="Google Shape;665;p67"/>
          <p:cNvSpPr/>
          <p:nvPr/>
        </p:nvSpPr>
        <p:spPr>
          <a:xfrm>
            <a:off x="2340615" y="5669760"/>
            <a:ext cx="7335197" cy="883440"/>
          </a:xfrm>
          <a:prstGeom prst="rect">
            <a:avLst/>
          </a:prstGeom>
          <a:noFill/>
          <a:ln w="12700" cap="flat" cmpd="sng">
            <a:solidFill>
              <a:srgbClr val="E4583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微软雅黑" panose="020B0503020204020204" pitchFamily="34" charset="-122"/>
              <a:ea typeface="微软雅黑" panose="020B0503020204020204" pitchFamily="34" charset="-122"/>
              <a:cs typeface="Calibri"/>
              <a:sym typeface="Calibri"/>
            </a:endParaRPr>
          </a:p>
        </p:txBody>
      </p:sp>
      <p:sp>
        <p:nvSpPr>
          <p:cNvPr id="666" name="Google Shape;666;p67"/>
          <p:cNvSpPr/>
          <p:nvPr/>
        </p:nvSpPr>
        <p:spPr>
          <a:xfrm>
            <a:off x="2961800" y="5861423"/>
            <a:ext cx="6566709"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cs-CZ" sz="1400" b="1" dirty="0">
                <a:solidFill>
                  <a:srgbClr val="2F2F2F"/>
                </a:solidFill>
                <a:latin typeface="微软雅黑" panose="020B0503020204020204" pitchFamily="34" charset="-122"/>
                <a:ea typeface="微软雅黑" panose="020B0503020204020204" pitchFamily="34" charset="-122"/>
                <a:cs typeface="Calibri"/>
                <a:sym typeface="Calibri"/>
              </a:rPr>
              <a:t>实施将自动化流程移交给所有者的 4 个步骤策略将提供从 UiPath 到客户的平稳过渡。</a:t>
            </a:r>
            <a:endParaRPr dirty="0">
              <a:latin typeface="微软雅黑" panose="020B0503020204020204" pitchFamily="34" charset="-122"/>
              <a:ea typeface="微软雅黑" panose="020B0503020204020204" pitchFamily="34" charset="-122"/>
            </a:endParaRPr>
          </a:p>
        </p:txBody>
      </p:sp>
      <p:pic>
        <p:nvPicPr>
          <p:cNvPr id="667" name="Google Shape;667;p67"/>
          <p:cNvPicPr preferRelativeResize="0"/>
          <p:nvPr/>
        </p:nvPicPr>
        <p:blipFill rotWithShape="1">
          <a:blip r:embed="rId3">
            <a:alphaModFix/>
          </a:blip>
          <a:srcRect/>
          <a:stretch/>
        </p:blipFill>
        <p:spPr>
          <a:xfrm>
            <a:off x="1992336" y="5774753"/>
            <a:ext cx="696558" cy="6965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pic>
        <p:nvPicPr>
          <p:cNvPr id="672" name="Google Shape;672;p68"/>
          <p:cNvPicPr preferRelativeResize="0">
            <a:picLocks noGrp="1"/>
          </p:cNvPicPr>
          <p:nvPr>
            <p:ph type="pic" idx="2"/>
          </p:nvPr>
        </p:nvPicPr>
        <p:blipFill rotWithShape="1">
          <a:blip r:embed="rId3">
            <a:alphaModFix/>
          </a:blip>
          <a:srcRect l="187" r="186"/>
          <a:stretch/>
        </p:blipFill>
        <p:spPr>
          <a:xfrm>
            <a:off x="1" y="0"/>
            <a:ext cx="12188825" cy="6858000"/>
          </a:xfrm>
          <a:prstGeom prst="rect">
            <a:avLst/>
          </a:prstGeom>
          <a:solidFill>
            <a:schemeClr val="accent1"/>
          </a:solidFill>
          <a:ln>
            <a:noFill/>
          </a:ln>
        </p:spPr>
      </p:pic>
      <p:pic>
        <p:nvPicPr>
          <p:cNvPr id="673" name="Google Shape;673;p68"/>
          <p:cNvPicPr preferRelativeResize="0"/>
          <p:nvPr/>
        </p:nvPicPr>
        <p:blipFill rotWithShape="1">
          <a:blip r:embed="rId4">
            <a:alphaModFix/>
          </a:blip>
          <a:srcRect/>
          <a:stretch/>
        </p:blipFill>
        <p:spPr>
          <a:xfrm>
            <a:off x="303212" y="3518941"/>
            <a:ext cx="1158455" cy="422708"/>
          </a:xfrm>
          <a:prstGeom prst="rect">
            <a:avLst/>
          </a:prstGeom>
          <a:noFill/>
          <a:ln>
            <a:noFill/>
          </a:ln>
        </p:spPr>
      </p:pic>
      <p:sp>
        <p:nvSpPr>
          <p:cNvPr id="674" name="Google Shape;674;p68"/>
          <p:cNvSpPr txBox="1"/>
          <p:nvPr/>
        </p:nvSpPr>
        <p:spPr>
          <a:xfrm>
            <a:off x="2360612" y="3149609"/>
            <a:ext cx="57150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s-CZ" sz="2800" b="1">
                <a:solidFill>
                  <a:srgbClr val="FFFFFF"/>
                </a:solidFill>
                <a:latin typeface="微软雅黑" panose="020B0503020204020204" pitchFamily="34" charset="-122"/>
                <a:ea typeface="微软雅黑" panose="020B0503020204020204" pitchFamily="34" charset="-122"/>
                <a:cs typeface="Calibri"/>
                <a:sym typeface="Calibri"/>
              </a:rPr>
              <a:t>支持模型</a:t>
            </a:r>
            <a:endParaRPr>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graphicFrame>
        <p:nvGraphicFramePr>
          <p:cNvPr id="680" name="Google Shape;680;p69"/>
          <p:cNvGraphicFramePr/>
          <p:nvPr/>
        </p:nvGraphicFramePr>
        <p:xfrm>
          <a:off x="2075975" y="1447800"/>
          <a:ext cx="9372600" cy="4939608"/>
        </p:xfrm>
        <a:graphic>
          <a:graphicData uri="http://schemas.openxmlformats.org/drawingml/2006/table">
            <a:tbl>
              <a:tblPr firstRow="1" bandRow="1">
                <a:noFill/>
                <a:tableStyleId>{31CFEF94-567F-4315-A762-58D0B592A436}</a:tableStyleId>
              </a:tblPr>
              <a:tblGrid>
                <a:gridCol w="3124200">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gridCol w="31242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cs-CZ" sz="1800" u="none" strike="noStrike" cap="none" dirty="0"/>
                        <a:t>超级用户</a:t>
                      </a:r>
                      <a:endParaRPr dirty="0"/>
                    </a:p>
                  </a:txBody>
                  <a:tcPr marL="91450" marR="91450" marT="45725" marB="45725">
                    <a:solidFill>
                      <a:srgbClr val="E45830"/>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cs-CZ" sz="1800"/>
                        <a:t>支持级别 1</a:t>
                      </a:r>
                      <a:endParaRPr sz="1800">
                        <a:solidFill>
                          <a:schemeClr val="lt1"/>
                        </a:solidFill>
                      </a:endParaRPr>
                    </a:p>
                  </a:txBody>
                  <a:tcPr marL="91450" marR="91450" marT="45725" marB="45725">
                    <a:solidFill>
                      <a:srgbClr val="E45830"/>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cs-CZ" sz="1800"/>
                        <a:t>支持级别 2 （！）</a:t>
                      </a:r>
                      <a:endParaRPr sz="1800">
                        <a:solidFill>
                          <a:schemeClr val="lt1"/>
                        </a:solidFill>
                      </a:endParaRPr>
                    </a:p>
                  </a:txBody>
                  <a:tcPr marL="91450" marR="91450" marT="45725" marB="45725">
                    <a:solidFill>
                      <a:srgbClr val="E45830"/>
                    </a:solidFill>
                  </a:tcPr>
                </a:tc>
                <a:extLst>
                  <a:ext uri="{0D108BD9-81ED-4DB2-BD59-A6C34878D82A}">
                    <a16:rowId xmlns:a16="http://schemas.microsoft.com/office/drawing/2014/main" val="10000"/>
                  </a:ext>
                </a:extLst>
              </a:tr>
              <a:tr h="370850">
                <a:tc gridSpan="3">
                  <a:txBody>
                    <a:bodyPr/>
                    <a:lstStyle/>
                    <a:p>
                      <a:pPr marL="0" marR="0" lvl="0" indent="0" algn="ctr" rtl="0">
                        <a:lnSpc>
                          <a:spcPct val="120000"/>
                        </a:lnSpc>
                        <a:spcBef>
                          <a:spcPts val="0"/>
                        </a:spcBef>
                        <a:spcAft>
                          <a:spcPts val="0"/>
                        </a:spcAft>
                        <a:buClr>
                          <a:schemeClr val="accent5"/>
                        </a:buClr>
                        <a:buSzPts val="1800"/>
                        <a:buFont typeface="Verdana"/>
                        <a:buNone/>
                      </a:pPr>
                      <a:r>
                        <a:rPr lang="cs-CZ" sz="1800" b="1">
                          <a:solidFill>
                            <a:schemeClr val="accent3"/>
                          </a:solidFill>
                          <a:latin typeface="Calibri"/>
                          <a:ea typeface="Calibri"/>
                          <a:cs typeface="Calibri"/>
                          <a:sym typeface="Calibri"/>
                        </a:rPr>
                        <a:t>活动</a:t>
                      </a:r>
                      <a:endParaRPr/>
                    </a:p>
                  </a:txBody>
                  <a:tcPr marL="91450" marR="91450" marT="45725" marB="45725"/>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70850">
                <a:tc>
                  <a:txBody>
                    <a:bodyPr/>
                    <a:lstStyle/>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按需启动流程</a:t>
                      </a:r>
                      <a:endParaRPr dirty="0"/>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查看队列项目（成功、业务错误、应用程序错误）</a:t>
                      </a:r>
                      <a:endParaRPr dirty="0"/>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重新处理队列项</a:t>
                      </a:r>
                      <a:endParaRPr dirty="0"/>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将队列项标记为手动处理</a:t>
                      </a:r>
                      <a:endParaRPr dirty="0"/>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查看Kibana报告</a:t>
                      </a:r>
                      <a:endParaRPr dirty="0"/>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更改资产</a:t>
                      </a:r>
                      <a:endParaRPr dirty="0"/>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更改密码</a:t>
                      </a:r>
                      <a:endParaRPr dirty="0"/>
                    </a:p>
                    <a:p>
                      <a:pPr marL="0" marR="0" lvl="0" indent="76200" algn="just" rtl="0">
                        <a:lnSpc>
                          <a:spcPct val="120000"/>
                        </a:lnSpc>
                        <a:spcBef>
                          <a:spcPts val="0"/>
                        </a:spcBef>
                        <a:spcAft>
                          <a:spcPts val="0"/>
                        </a:spcAft>
                        <a:buClr>
                          <a:schemeClr val="accent5"/>
                        </a:buClr>
                        <a:buSzPts val="1200"/>
                        <a:buFont typeface="Verdana"/>
                        <a:buNone/>
                      </a:pPr>
                      <a:endParaRPr sz="1200" b="1" dirty="0">
                        <a:solidFill>
                          <a:schemeClr val="accent3"/>
                        </a:solidFill>
                        <a:latin typeface="Calibri"/>
                        <a:ea typeface="Calibri"/>
                        <a:cs typeface="Calibri"/>
                        <a:sym typeface="Calibri"/>
                      </a:endParaRPr>
                    </a:p>
                    <a:p>
                      <a:pPr marL="0" marR="0" lvl="0" indent="76200" algn="just" rtl="0">
                        <a:lnSpc>
                          <a:spcPct val="120000"/>
                        </a:lnSpc>
                        <a:spcBef>
                          <a:spcPts val="0"/>
                        </a:spcBef>
                        <a:spcAft>
                          <a:spcPts val="0"/>
                        </a:spcAft>
                        <a:buClr>
                          <a:schemeClr val="accent5"/>
                        </a:buClr>
                        <a:buSzPts val="1200"/>
                        <a:buFont typeface="Verdana"/>
                        <a:buNone/>
                      </a:pPr>
                      <a:endParaRPr sz="1200" b="1" dirty="0">
                        <a:solidFill>
                          <a:schemeClr val="accent3"/>
                        </a:solidFill>
                        <a:latin typeface="Calibri"/>
                        <a:ea typeface="Calibri"/>
                        <a:cs typeface="Calibri"/>
                        <a:sym typeface="Calibri"/>
                      </a:endParaRPr>
                    </a:p>
                  </a:txBody>
                  <a:tcPr marL="91450" marR="91450" marT="45725" marB="45725"/>
                </a:tc>
                <a:tc>
                  <a:txBody>
                    <a:bodyPr/>
                    <a:lstStyle/>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业务管理员角色 |</a:t>
                      </a:r>
                      <a:endParaRPr dirty="0"/>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计划流程</a:t>
                      </a:r>
                      <a:endParaRPr dirty="0"/>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查看日志</a:t>
                      </a:r>
                      <a:endParaRPr dirty="0"/>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监控机器人</a:t>
                      </a:r>
                      <a:endParaRPr dirty="0"/>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在生产中发布工作流</a:t>
                      </a:r>
                      <a:endParaRPr dirty="0"/>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重新分配机器人</a:t>
                      </a:r>
                      <a:endParaRPr dirty="0"/>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配置Orchestrator envs</a:t>
                      </a:r>
                      <a:endParaRPr sz="1200" b="1" dirty="0">
                        <a:solidFill>
                          <a:schemeClr val="accent3"/>
                        </a:solidFill>
                        <a:latin typeface="Calibri"/>
                        <a:ea typeface="Calibri"/>
                        <a:cs typeface="Calibri"/>
                        <a:sym typeface="Calibri"/>
                      </a:endParaRPr>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创建资产和队列</a:t>
                      </a:r>
                      <a:endParaRPr dirty="0"/>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创建业务流程器用户</a:t>
                      </a:r>
                      <a:endParaRPr dirty="0"/>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编辑映射表 </a:t>
                      </a:r>
                      <a:endParaRPr sz="1200" b="1" dirty="0">
                        <a:solidFill>
                          <a:schemeClr val="accent3"/>
                        </a:solidFill>
                        <a:latin typeface="Calibri"/>
                        <a:ea typeface="Calibri"/>
                        <a:cs typeface="Calibri"/>
                        <a:sym typeface="Calibri"/>
                      </a:endParaRPr>
                    </a:p>
                  </a:txBody>
                  <a:tcPr marL="91450" marR="91450" marT="45725" marB="45725"/>
                </a:tc>
                <a:tc>
                  <a:txBody>
                    <a:bodyPr/>
                    <a:lstStyle/>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创建Kibana报告</a:t>
                      </a:r>
                      <a:endParaRPr dirty="0"/>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对代码进行小更改</a:t>
                      </a:r>
                      <a:endParaRPr dirty="0"/>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查看日志</a:t>
                      </a:r>
                      <a:endParaRPr dirty="0"/>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添加自定义日志字段</a:t>
                      </a:r>
                      <a:endParaRPr dirty="0"/>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更改工作流配置文件</a:t>
                      </a:r>
                      <a:endParaRPr dirty="0"/>
                    </a:p>
                    <a:p>
                      <a:pPr marL="0" marR="0" lvl="0" indent="76200" algn="just" rtl="0">
                        <a:lnSpc>
                          <a:spcPct val="120000"/>
                        </a:lnSpc>
                        <a:spcBef>
                          <a:spcPts val="0"/>
                        </a:spcBef>
                        <a:spcAft>
                          <a:spcPts val="0"/>
                        </a:spcAft>
                        <a:buClr>
                          <a:schemeClr val="accent5"/>
                        </a:buClr>
                        <a:buSzPts val="1200"/>
                        <a:buFont typeface="Verdana"/>
                        <a:buNone/>
                      </a:pPr>
                      <a:endParaRPr sz="1200" b="1" dirty="0">
                        <a:solidFill>
                          <a:schemeClr val="accent3"/>
                        </a:solidFill>
                        <a:latin typeface="Calibri"/>
                        <a:ea typeface="Calibri"/>
                        <a:cs typeface="Calibri"/>
                        <a:sym typeface="Calibri"/>
                      </a:endParaRPr>
                    </a:p>
                    <a:p>
                      <a:pPr marL="0" marR="0" lvl="0" indent="76200" algn="just" rtl="0">
                        <a:lnSpc>
                          <a:spcPct val="120000"/>
                        </a:lnSpc>
                        <a:spcBef>
                          <a:spcPts val="0"/>
                        </a:spcBef>
                        <a:spcAft>
                          <a:spcPts val="0"/>
                        </a:spcAft>
                        <a:buClr>
                          <a:schemeClr val="accent5"/>
                        </a:buClr>
                        <a:buSzPts val="1200"/>
                        <a:buFont typeface="Verdana"/>
                        <a:buNone/>
                      </a:pPr>
                      <a:endParaRPr sz="1200" b="1" dirty="0">
                        <a:solidFill>
                          <a:schemeClr val="accent3"/>
                        </a:solidFill>
                        <a:latin typeface="Calibri"/>
                        <a:ea typeface="Calibri"/>
                        <a:cs typeface="Calibri"/>
                        <a:sym typeface="Calibri"/>
                      </a:endParaRPr>
                    </a:p>
                    <a:p>
                      <a:pPr marL="0" marR="0" lvl="0" indent="76200" algn="just" rtl="0">
                        <a:lnSpc>
                          <a:spcPct val="120000"/>
                        </a:lnSpc>
                        <a:spcBef>
                          <a:spcPts val="0"/>
                        </a:spcBef>
                        <a:spcAft>
                          <a:spcPts val="0"/>
                        </a:spcAft>
                        <a:buClr>
                          <a:schemeClr val="accent5"/>
                        </a:buClr>
                        <a:buSzPts val="1200"/>
                        <a:buFont typeface="Verdana"/>
                        <a:buNone/>
                      </a:pPr>
                      <a:endParaRPr sz="1200" b="1" dirty="0">
                        <a:solidFill>
                          <a:schemeClr val="accent3"/>
                        </a:solidFill>
                        <a:latin typeface="Calibri"/>
                        <a:ea typeface="Calibri"/>
                        <a:cs typeface="Calibri"/>
                        <a:sym typeface="Calibri"/>
                      </a:endParaRPr>
                    </a:p>
                    <a:p>
                      <a:pPr marL="0" marR="0" lvl="0" indent="76200" algn="just" rtl="0">
                        <a:lnSpc>
                          <a:spcPct val="120000"/>
                        </a:lnSpc>
                        <a:spcBef>
                          <a:spcPts val="0"/>
                        </a:spcBef>
                        <a:spcAft>
                          <a:spcPts val="0"/>
                        </a:spcAft>
                        <a:buClr>
                          <a:schemeClr val="accent5"/>
                        </a:buClr>
                        <a:buSzPts val="1200"/>
                        <a:buFont typeface="Verdana"/>
                        <a:buNone/>
                      </a:pPr>
                      <a:endParaRPr sz="1200" b="1" dirty="0">
                        <a:solidFill>
                          <a:schemeClr val="accent3"/>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2"/>
                  </a:ext>
                </a:extLst>
              </a:tr>
              <a:tr h="370850">
                <a:tc gridSpan="3">
                  <a:txBody>
                    <a:bodyPr/>
                    <a:lstStyle/>
                    <a:p>
                      <a:pPr marL="0" marR="0" lvl="0" indent="0" algn="ctr" rtl="0">
                        <a:lnSpc>
                          <a:spcPct val="120000"/>
                        </a:lnSpc>
                        <a:spcBef>
                          <a:spcPts val="0"/>
                        </a:spcBef>
                        <a:spcAft>
                          <a:spcPts val="0"/>
                        </a:spcAft>
                        <a:buClr>
                          <a:schemeClr val="accent5"/>
                        </a:buClr>
                        <a:buSzPts val="1800"/>
                        <a:buFont typeface="Verdana"/>
                        <a:buNone/>
                      </a:pPr>
                      <a:r>
                        <a:rPr lang="cs-CZ" sz="1800" b="1">
                          <a:solidFill>
                            <a:schemeClr val="accent3"/>
                          </a:solidFill>
                          <a:latin typeface="Calibri"/>
                          <a:ea typeface="Calibri"/>
                          <a:cs typeface="Calibri"/>
                          <a:sym typeface="Calibri"/>
                        </a:rPr>
                        <a:t>访问</a:t>
                      </a:r>
                      <a:endParaRPr/>
                    </a:p>
                  </a:txBody>
                  <a:tcPr marL="91450" marR="91450" marT="45725" marB="45725"/>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370850">
                <a:tc>
                  <a:txBody>
                    <a:bodyPr/>
                    <a:lstStyle/>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协调人 – Kibana</a:t>
                      </a:r>
                      <a:endParaRPr dirty="0"/>
                    </a:p>
                  </a:txBody>
                  <a:tcPr marL="91450" marR="91450" marT="45725" marB="45725"/>
                </a:tc>
                <a:tc>
                  <a:txBody>
                    <a:bodyPr/>
                    <a:lstStyle/>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协调人 – Kibana</a:t>
                      </a:r>
                      <a:endParaRPr dirty="0"/>
                    </a:p>
                  </a:txBody>
                  <a:tcPr marL="91450" marR="91450" marT="45725" marB="45725"/>
                </a:tc>
                <a:tc>
                  <a:txBody>
                    <a:bodyPr/>
                    <a:lstStyle/>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Studio， 协调人和Kibana</a:t>
                      </a:r>
                      <a:endParaRPr dirty="0"/>
                    </a:p>
                  </a:txBody>
                  <a:tcPr marL="91450" marR="91450" marT="45725" marB="45725"/>
                </a:tc>
                <a:extLst>
                  <a:ext uri="{0D108BD9-81ED-4DB2-BD59-A6C34878D82A}">
                    <a16:rowId xmlns:a16="http://schemas.microsoft.com/office/drawing/2014/main" val="10004"/>
                  </a:ext>
                </a:extLst>
              </a:tr>
              <a:tr h="370850">
                <a:tc gridSpan="3">
                  <a:txBody>
                    <a:bodyPr/>
                    <a:lstStyle/>
                    <a:p>
                      <a:pPr marL="0" marR="0" lvl="0" indent="0" algn="ctr" rtl="0">
                        <a:lnSpc>
                          <a:spcPct val="120000"/>
                        </a:lnSpc>
                        <a:spcBef>
                          <a:spcPts val="0"/>
                        </a:spcBef>
                        <a:spcAft>
                          <a:spcPts val="0"/>
                        </a:spcAft>
                        <a:buClr>
                          <a:schemeClr val="accent5"/>
                        </a:buClr>
                        <a:buSzPts val="1800"/>
                        <a:buFont typeface="Verdana"/>
                        <a:buNone/>
                      </a:pPr>
                      <a:r>
                        <a:rPr lang="cs-CZ" sz="1800" b="1">
                          <a:solidFill>
                            <a:schemeClr val="accent3"/>
                          </a:solidFill>
                          <a:latin typeface="Calibri"/>
                          <a:ea typeface="Calibri"/>
                          <a:cs typeface="Calibri"/>
                          <a:sym typeface="Calibri"/>
                        </a:rPr>
                        <a:t>所需技能</a:t>
                      </a:r>
                      <a:endParaRPr/>
                    </a:p>
                  </a:txBody>
                  <a:tcPr marL="91450" marR="91450" marT="45725" marB="45725"/>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r h="370850">
                <a:tc>
                  <a:txBody>
                    <a:bodyPr/>
                    <a:lstStyle/>
                    <a:p>
                      <a:pPr marL="0" marR="0" lvl="0" indent="0" algn="just" rtl="0">
                        <a:lnSpc>
                          <a:spcPct val="120000"/>
                        </a:lnSpc>
                        <a:spcBef>
                          <a:spcPts val="0"/>
                        </a:spcBef>
                        <a:spcAft>
                          <a:spcPts val="0"/>
                        </a:spcAft>
                        <a:buClr>
                          <a:schemeClr val="accent5"/>
                        </a:buClr>
                        <a:buSzPts val="1200"/>
                        <a:buFont typeface="Verdana"/>
                        <a:buChar char="–"/>
                      </a:pPr>
                      <a:r>
                        <a:rPr lang="cs-CZ" sz="1200" b="1">
                          <a:solidFill>
                            <a:schemeClr val="accent3"/>
                          </a:solidFill>
                          <a:latin typeface="Calibri"/>
                          <a:ea typeface="Calibri"/>
                          <a:cs typeface="Calibri"/>
                          <a:sym typeface="Calibri"/>
                        </a:rPr>
                        <a:t>业务超级用户 – 业务流程专家</a:t>
                      </a:r>
                      <a:endParaRPr/>
                    </a:p>
                    <a:p>
                      <a:pPr marL="0" marR="0" lvl="0" indent="0" algn="just" rtl="0">
                        <a:lnSpc>
                          <a:spcPct val="120000"/>
                        </a:lnSpc>
                        <a:spcBef>
                          <a:spcPts val="0"/>
                        </a:spcBef>
                        <a:spcAft>
                          <a:spcPts val="0"/>
                        </a:spcAft>
                        <a:buClr>
                          <a:schemeClr val="accent5"/>
                        </a:buClr>
                        <a:buSzPts val="1200"/>
                        <a:buFont typeface="Verdana"/>
                        <a:buChar char="–"/>
                      </a:pPr>
                      <a:r>
                        <a:rPr lang="cs-CZ" sz="1200" b="1">
                          <a:solidFill>
                            <a:schemeClr val="accent3"/>
                          </a:solidFill>
                          <a:latin typeface="Calibri"/>
                          <a:ea typeface="Calibri"/>
                          <a:cs typeface="Calibri"/>
                          <a:sym typeface="Calibri"/>
                        </a:rPr>
                        <a:t>基本技术知识</a:t>
                      </a:r>
                      <a:endParaRPr/>
                    </a:p>
                    <a:p>
                      <a:pPr marL="0" marR="0" lvl="0" indent="0" algn="just" rtl="0">
                        <a:lnSpc>
                          <a:spcPct val="120000"/>
                        </a:lnSpc>
                        <a:spcBef>
                          <a:spcPts val="0"/>
                        </a:spcBef>
                        <a:spcAft>
                          <a:spcPts val="0"/>
                        </a:spcAft>
                        <a:buClr>
                          <a:schemeClr val="accent5"/>
                        </a:buClr>
                        <a:buSzPts val="1200"/>
                        <a:buFont typeface="Verdana"/>
                        <a:buChar char="–"/>
                      </a:pPr>
                      <a:r>
                        <a:rPr lang="cs-CZ" sz="1200" b="1">
                          <a:solidFill>
                            <a:schemeClr val="accent3"/>
                          </a:solidFill>
                          <a:latin typeface="Calibri"/>
                          <a:ea typeface="Calibri"/>
                          <a:cs typeface="Calibri"/>
                          <a:sym typeface="Calibri"/>
                        </a:rPr>
                        <a:t>受过业务管理员培训</a:t>
                      </a:r>
                      <a:endParaRPr/>
                    </a:p>
                  </a:txBody>
                  <a:tcPr marL="91450" marR="91450" marT="45725" marB="45725"/>
                </a:tc>
                <a:tc>
                  <a:txBody>
                    <a:bodyPr/>
                    <a:lstStyle/>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良好的技术背景</a:t>
                      </a:r>
                      <a:endParaRPr dirty="0"/>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UiPath 基础学院已完成</a:t>
                      </a:r>
                      <a:endParaRPr dirty="0"/>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接受过支持专家培训</a:t>
                      </a:r>
                      <a:endParaRPr dirty="0"/>
                    </a:p>
                  </a:txBody>
                  <a:tcPr marL="91450" marR="91450" marT="45725" marB="45725"/>
                </a:tc>
                <a:tc>
                  <a:txBody>
                    <a:bodyPr/>
                    <a:lstStyle/>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开发人员背景（.NET 或 VBA）</a:t>
                      </a:r>
                      <a:endParaRPr dirty="0"/>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UiPath 高级学院已完成</a:t>
                      </a:r>
                      <a:endParaRPr dirty="0"/>
                    </a:p>
                    <a:p>
                      <a:pPr marL="0" marR="0" lvl="0" indent="0" algn="just" rtl="0">
                        <a:lnSpc>
                          <a:spcPct val="120000"/>
                        </a:lnSpc>
                        <a:spcBef>
                          <a:spcPts val="0"/>
                        </a:spcBef>
                        <a:spcAft>
                          <a:spcPts val="0"/>
                        </a:spcAft>
                        <a:buClr>
                          <a:schemeClr val="accent5"/>
                        </a:buClr>
                        <a:buSzPts val="1200"/>
                        <a:buFont typeface="Verdana"/>
                        <a:buChar char="–"/>
                      </a:pPr>
                      <a:r>
                        <a:rPr lang="cs-CZ" sz="1200" b="1" dirty="0">
                          <a:solidFill>
                            <a:schemeClr val="accent3"/>
                          </a:solidFill>
                          <a:latin typeface="Calibri"/>
                          <a:ea typeface="Calibri"/>
                          <a:cs typeface="Calibri"/>
                          <a:sym typeface="Calibri"/>
                        </a:rPr>
                        <a:t>接受过开发人员培训</a:t>
                      </a:r>
                      <a:endParaRPr dirty="0"/>
                    </a:p>
                  </a:txBody>
                  <a:tcPr marL="91450" marR="91450" marT="45725" marB="45725"/>
                </a:tc>
                <a:extLst>
                  <a:ext uri="{0D108BD9-81ED-4DB2-BD59-A6C34878D82A}">
                    <a16:rowId xmlns:a16="http://schemas.microsoft.com/office/drawing/2014/main" val="10006"/>
                  </a:ext>
                </a:extLst>
              </a:tr>
            </a:tbl>
          </a:graphicData>
        </a:graphic>
      </p:graphicFrame>
      <p:sp>
        <p:nvSpPr>
          <p:cNvPr id="681" name="Google Shape;681;p69"/>
          <p:cNvSpPr txBox="1"/>
          <p:nvPr/>
        </p:nvSpPr>
        <p:spPr>
          <a:xfrm>
            <a:off x="2048255" y="365760"/>
            <a:ext cx="6876281" cy="13696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3100"/>
              <a:buFont typeface="Calibri"/>
              <a:buNone/>
            </a:pPr>
            <a:r>
              <a:rPr lang="cs-CZ" sz="3100" b="1">
                <a:solidFill>
                  <a:schemeClr val="accent1"/>
                </a:solidFill>
                <a:latin typeface="微软雅黑" panose="020B0503020204020204" pitchFamily="34" charset="-122"/>
                <a:ea typeface="微软雅黑" panose="020B0503020204020204" pitchFamily="34" charset="-122"/>
                <a:cs typeface="Calibri"/>
                <a:sym typeface="Calibri"/>
              </a:rPr>
              <a:t>支持模型</a:t>
            </a:r>
            <a:endParaRPr>
              <a:latin typeface="微软雅黑" panose="020B0503020204020204" pitchFamily="34" charset="-122"/>
              <a:ea typeface="微软雅黑" panose="020B0503020204020204" pitchFamily="34" charset="-122"/>
            </a:endParaRPr>
          </a:p>
          <a:p>
            <a:pPr marL="0" marR="0" lvl="0" indent="0" algn="l" rtl="0">
              <a:lnSpc>
                <a:spcPct val="100000"/>
              </a:lnSpc>
              <a:spcBef>
                <a:spcPts val="0"/>
              </a:spcBef>
              <a:spcAft>
                <a:spcPts val="0"/>
              </a:spcAft>
              <a:buClr>
                <a:schemeClr val="accent1"/>
              </a:buClr>
              <a:buSzPts val="2800"/>
              <a:buFont typeface="Calibri"/>
              <a:buNone/>
            </a:pPr>
            <a:r>
              <a:rPr lang="cs-CZ" sz="2800" b="1">
                <a:solidFill>
                  <a:schemeClr val="accent1"/>
                </a:solidFill>
                <a:latin typeface="微软雅黑" panose="020B0503020204020204" pitchFamily="34" charset="-122"/>
                <a:ea typeface="微软雅黑" panose="020B0503020204020204" pitchFamily="34" charset="-122"/>
                <a:cs typeface="Calibri"/>
                <a:sym typeface="Calibri"/>
              </a:rPr>
              <a:t>支持模型建议 » 业务和 IT 高清</a:t>
            </a:r>
            <a:endParaRPr>
              <a:latin typeface="微软雅黑" panose="020B0503020204020204" pitchFamily="34" charset="-122"/>
              <a:ea typeface="微软雅黑" panose="020B0503020204020204" pitchFamily="34" charset="-122"/>
            </a:endParaRPr>
          </a:p>
          <a:p>
            <a:pPr marL="0" marR="0" lvl="0" indent="0" algn="l" rtl="0">
              <a:lnSpc>
                <a:spcPct val="100000"/>
              </a:lnSpc>
              <a:spcBef>
                <a:spcPts val="0"/>
              </a:spcBef>
              <a:spcAft>
                <a:spcPts val="0"/>
              </a:spcAft>
              <a:buClr>
                <a:schemeClr val="accent1"/>
              </a:buClr>
              <a:buSzPts val="3100"/>
              <a:buFont typeface="Calibri"/>
              <a:buNone/>
            </a:pPr>
            <a:endParaRPr sz="3100" b="1">
              <a:solidFill>
                <a:schemeClr val="accent1"/>
              </a:solidFill>
              <a:latin typeface="微软雅黑" panose="020B0503020204020204" pitchFamily="34" charset="-122"/>
              <a:ea typeface="微软雅黑" panose="020B0503020204020204" pitchFamily="34" charset="-122"/>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0"/>
          <p:cNvSpPr/>
          <p:nvPr/>
        </p:nvSpPr>
        <p:spPr>
          <a:xfrm>
            <a:off x="11428412" y="6172200"/>
            <a:ext cx="457200"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微软雅黑" panose="020B0503020204020204" pitchFamily="34" charset="-122"/>
              <a:ea typeface="微软雅黑" panose="020B0503020204020204" pitchFamily="34" charset="-122"/>
              <a:cs typeface="Calibri"/>
              <a:sym typeface="Calibri"/>
            </a:endParaRPr>
          </a:p>
        </p:txBody>
      </p:sp>
      <p:graphicFrame>
        <p:nvGraphicFramePr>
          <p:cNvPr id="688" name="Google Shape;688;p70"/>
          <p:cNvGraphicFramePr/>
          <p:nvPr/>
        </p:nvGraphicFramePr>
        <p:xfrm>
          <a:off x="1827212" y="1221232"/>
          <a:ext cx="10213350" cy="4486580"/>
        </p:xfrm>
        <a:graphic>
          <a:graphicData uri="http://schemas.openxmlformats.org/drawingml/2006/table">
            <a:tbl>
              <a:tblPr firstRow="1" bandRow="1">
                <a:noFill/>
                <a:tableStyleId>{71B7A0F8-327E-4A22-B60A-F7D14453D61D}</a:tableStyleId>
              </a:tblPr>
              <a:tblGrid>
                <a:gridCol w="2362200">
                  <a:extLst>
                    <a:ext uri="{9D8B030D-6E8A-4147-A177-3AD203B41FA5}">
                      <a16:colId xmlns:a16="http://schemas.microsoft.com/office/drawing/2014/main" val="20000"/>
                    </a:ext>
                  </a:extLst>
                </a:gridCol>
                <a:gridCol w="190500">
                  <a:extLst>
                    <a:ext uri="{9D8B030D-6E8A-4147-A177-3AD203B41FA5}">
                      <a16:colId xmlns:a16="http://schemas.microsoft.com/office/drawing/2014/main" val="20001"/>
                    </a:ext>
                  </a:extLst>
                </a:gridCol>
                <a:gridCol w="2552700">
                  <a:extLst>
                    <a:ext uri="{9D8B030D-6E8A-4147-A177-3AD203B41FA5}">
                      <a16:colId xmlns:a16="http://schemas.microsoft.com/office/drawing/2014/main" val="20002"/>
                    </a:ext>
                  </a:extLst>
                </a:gridCol>
                <a:gridCol w="2552700">
                  <a:extLst>
                    <a:ext uri="{9D8B030D-6E8A-4147-A177-3AD203B41FA5}">
                      <a16:colId xmlns:a16="http://schemas.microsoft.com/office/drawing/2014/main" val="20003"/>
                    </a:ext>
                  </a:extLst>
                </a:gridCol>
                <a:gridCol w="116850">
                  <a:extLst>
                    <a:ext uri="{9D8B030D-6E8A-4147-A177-3AD203B41FA5}">
                      <a16:colId xmlns:a16="http://schemas.microsoft.com/office/drawing/2014/main" val="20004"/>
                    </a:ext>
                  </a:extLst>
                </a:gridCol>
                <a:gridCol w="2438400">
                  <a:extLst>
                    <a:ext uri="{9D8B030D-6E8A-4147-A177-3AD203B41FA5}">
                      <a16:colId xmlns:a16="http://schemas.microsoft.com/office/drawing/2014/main" val="20005"/>
                    </a:ext>
                  </a:extLst>
                </a:gridCol>
              </a:tblGrid>
              <a:tr h="370850">
                <a:tc gridSpan="2">
                  <a:txBody>
                    <a:bodyPr/>
                    <a:lstStyle/>
                    <a:p>
                      <a:pPr marL="0" marR="0" lvl="0" indent="0" algn="l" rtl="0">
                        <a:spcBef>
                          <a:spcPts val="0"/>
                        </a:spcBef>
                        <a:spcAft>
                          <a:spcPts val="0"/>
                        </a:spcAft>
                        <a:buNone/>
                      </a:pPr>
                      <a:r>
                        <a:rPr lang="cs-CZ" sz="1600" dirty="0"/>
                        <a:t>业务管理员</a:t>
                      </a:r>
                      <a:endParaRPr dirty="0"/>
                    </a:p>
                  </a:txBody>
                  <a:tcPr marL="91450" marR="91450" marT="45725" marB="45725">
                    <a:solidFill>
                      <a:srgbClr val="E45830"/>
                    </a:solidFill>
                  </a:tcPr>
                </a:tc>
                <a:tc hMerge="1">
                  <a:txBody>
                    <a:bodyPr/>
                    <a:lstStyle/>
                    <a:p>
                      <a:endParaRPr lang="zh-CN"/>
                    </a:p>
                  </a:txBody>
                  <a:tcPr/>
                </a:tc>
                <a:tc>
                  <a:txBody>
                    <a:bodyPr/>
                    <a:lstStyle/>
                    <a:p>
                      <a:pPr marL="0" marR="0" lvl="0" indent="0" algn="l" rtl="0">
                        <a:lnSpc>
                          <a:spcPct val="100000"/>
                        </a:lnSpc>
                        <a:spcBef>
                          <a:spcPts val="0"/>
                        </a:spcBef>
                        <a:spcAft>
                          <a:spcPts val="0"/>
                        </a:spcAft>
                        <a:buClr>
                          <a:schemeClr val="dk1"/>
                        </a:buClr>
                        <a:buSzPts val="1600"/>
                        <a:buFont typeface="Calibri"/>
                        <a:buNone/>
                      </a:pPr>
                      <a:r>
                        <a:rPr lang="cs-CZ" sz="1600"/>
                        <a:t>1 级支持 L1</a:t>
                      </a:r>
                      <a:endParaRPr sz="1600">
                        <a:solidFill>
                          <a:schemeClr val="lt1"/>
                        </a:solidFill>
                      </a:endParaRPr>
                    </a:p>
                  </a:txBody>
                  <a:tcPr marL="91450" marR="91450" marT="45725" marB="45725">
                    <a:solidFill>
                      <a:srgbClr val="E45830"/>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cs-CZ" sz="1600"/>
                        <a:t>2 级支持 L2</a:t>
                      </a:r>
                      <a:endParaRPr sz="1600">
                        <a:solidFill>
                          <a:schemeClr val="lt1"/>
                        </a:solidFill>
                      </a:endParaRPr>
                    </a:p>
                  </a:txBody>
                  <a:tcPr marL="91450" marR="91450" marT="45725" marB="45725">
                    <a:solidFill>
                      <a:srgbClr val="E45830"/>
                    </a:solidFill>
                  </a:tcPr>
                </a:tc>
                <a:tc gridSpan="2">
                  <a:txBody>
                    <a:bodyPr/>
                    <a:lstStyle/>
                    <a:p>
                      <a:pPr marL="0" marR="0" lvl="0" indent="0" algn="l" rtl="0">
                        <a:lnSpc>
                          <a:spcPct val="100000"/>
                        </a:lnSpc>
                        <a:spcBef>
                          <a:spcPts val="0"/>
                        </a:spcBef>
                        <a:spcAft>
                          <a:spcPts val="0"/>
                        </a:spcAft>
                        <a:buClr>
                          <a:schemeClr val="dk1"/>
                        </a:buClr>
                        <a:buSzPts val="1600"/>
                        <a:buFont typeface="Calibri"/>
                        <a:buNone/>
                      </a:pPr>
                      <a:r>
                        <a:rPr lang="cs-CZ" sz="1600"/>
                        <a:t>深度支持 L4</a:t>
                      </a:r>
                      <a:endParaRPr sz="1600">
                        <a:solidFill>
                          <a:schemeClr val="lt1"/>
                        </a:solidFill>
                      </a:endParaRPr>
                    </a:p>
                  </a:txBody>
                  <a:tcPr marL="91450" marR="91450" marT="45725" marB="45725">
                    <a:solidFill>
                      <a:srgbClr val="E45830"/>
                    </a:solidFill>
                  </a:tcPr>
                </a:tc>
                <a:tc hMerge="1">
                  <a:txBody>
                    <a:bodyPr/>
                    <a:lstStyle/>
                    <a:p>
                      <a:endParaRPr lang="zh-CN"/>
                    </a:p>
                  </a:txBody>
                  <a:tcPr/>
                </a:tc>
                <a:extLst>
                  <a:ext uri="{0D108BD9-81ED-4DB2-BD59-A6C34878D82A}">
                    <a16:rowId xmlns:a16="http://schemas.microsoft.com/office/drawing/2014/main" val="10000"/>
                  </a:ext>
                </a:extLst>
              </a:tr>
              <a:tr h="370850">
                <a:tc gridSpan="6">
                  <a:txBody>
                    <a:bodyPr/>
                    <a:lstStyle/>
                    <a:p>
                      <a:pPr marL="0" marR="0" lvl="0" indent="0" algn="ctr" rtl="0">
                        <a:lnSpc>
                          <a:spcPct val="100000"/>
                        </a:lnSpc>
                        <a:spcBef>
                          <a:spcPts val="0"/>
                        </a:spcBef>
                        <a:spcAft>
                          <a:spcPts val="0"/>
                        </a:spcAft>
                        <a:buClr>
                          <a:srgbClr val="329FD2"/>
                        </a:buClr>
                        <a:buSzPts val="450"/>
                        <a:buFont typeface="Raleway"/>
                        <a:buNone/>
                      </a:pPr>
                      <a:r>
                        <a:rPr lang="cs-CZ" sz="1800" b="1">
                          <a:solidFill>
                            <a:schemeClr val="accent3"/>
                          </a:solidFill>
                          <a:latin typeface="Calibri"/>
                          <a:ea typeface="Calibri"/>
                          <a:cs typeface="Calibri"/>
                          <a:sym typeface="Calibri"/>
                        </a:rPr>
                        <a:t>角色</a:t>
                      </a:r>
                      <a:endParaRPr/>
                    </a:p>
                  </a:txBody>
                  <a:tcPr marL="91450" marR="91450" marT="45725" marB="45725"/>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70850">
                <a:tc>
                  <a:txBody>
                    <a:bodyPr/>
                    <a:lstStyle/>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业务超级用户 – 业务流程专家</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基本技术知识</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由 UiPath 培训为业务管理员</a:t>
                      </a:r>
                      <a:endParaRPr dirty="0"/>
                    </a:p>
                    <a:p>
                      <a:pPr marL="0" marR="0" lvl="0" indent="69850" algn="just" rtl="0">
                        <a:lnSpc>
                          <a:spcPct val="120000"/>
                        </a:lnSpc>
                        <a:spcBef>
                          <a:spcPts val="0"/>
                        </a:spcBef>
                        <a:spcAft>
                          <a:spcPts val="0"/>
                        </a:spcAft>
                        <a:buClr>
                          <a:schemeClr val="accent5"/>
                        </a:buClr>
                        <a:buSzPts val="1100"/>
                        <a:buFont typeface="Verdana"/>
                        <a:buNone/>
                      </a:pPr>
                      <a:endParaRPr sz="1100" b="1" dirty="0">
                        <a:solidFill>
                          <a:schemeClr val="accent3"/>
                        </a:solidFill>
                        <a:latin typeface="Calibri"/>
                        <a:ea typeface="Calibri"/>
                        <a:cs typeface="Calibri"/>
                        <a:sym typeface="Calibri"/>
                      </a:endParaRPr>
                    </a:p>
                    <a:p>
                      <a:pPr marL="0" marR="0" lvl="0" indent="69850" algn="just" rtl="0">
                        <a:lnSpc>
                          <a:spcPct val="120000"/>
                        </a:lnSpc>
                        <a:spcBef>
                          <a:spcPts val="0"/>
                        </a:spcBef>
                        <a:spcAft>
                          <a:spcPts val="0"/>
                        </a:spcAft>
                        <a:buClr>
                          <a:schemeClr val="accent5"/>
                        </a:buClr>
                        <a:buSzPts val="1100"/>
                        <a:buFont typeface="Verdana"/>
                        <a:buNone/>
                      </a:pPr>
                      <a:endParaRPr sz="1100" b="1" dirty="0">
                        <a:solidFill>
                          <a:schemeClr val="accent3"/>
                        </a:solidFill>
                        <a:latin typeface="Calibri"/>
                        <a:ea typeface="Calibri"/>
                        <a:cs typeface="Calibri"/>
                        <a:sym typeface="Calibri"/>
                      </a:endParaRPr>
                    </a:p>
                  </a:txBody>
                  <a:tcPr marL="91450" marR="91450" marT="45725" marB="45725"/>
                </a:tc>
                <a:tc gridSpan="2">
                  <a:txBody>
                    <a:bodyPr/>
                    <a:lstStyle/>
                    <a:p>
                      <a:pPr marL="0" marR="0" lvl="0" indent="0" algn="just" rtl="0">
                        <a:lnSpc>
                          <a:spcPct val="120000"/>
                        </a:lnSpc>
                        <a:spcBef>
                          <a:spcPts val="0"/>
                        </a:spcBef>
                        <a:spcAft>
                          <a:spcPts val="0"/>
                        </a:spcAft>
                        <a:buClr>
                          <a:schemeClr val="accent5"/>
                        </a:buClr>
                        <a:buSzPts val="1100"/>
                        <a:buFont typeface="Verdana"/>
                        <a:buChar char="–"/>
                      </a:pPr>
                      <a:r>
                        <a:rPr lang="cs-CZ" sz="1100" b="1">
                          <a:solidFill>
                            <a:schemeClr val="accent3"/>
                          </a:solidFill>
                          <a:latin typeface="Calibri"/>
                          <a:ea typeface="Calibri"/>
                          <a:cs typeface="Calibri"/>
                          <a:sym typeface="Calibri"/>
                        </a:rPr>
                        <a:t>业务管理员角色 |</a:t>
                      </a:r>
                      <a:endParaRPr/>
                    </a:p>
                    <a:p>
                      <a:pPr marL="0" marR="0" lvl="0" indent="0" algn="just" rtl="0">
                        <a:lnSpc>
                          <a:spcPct val="120000"/>
                        </a:lnSpc>
                        <a:spcBef>
                          <a:spcPts val="0"/>
                        </a:spcBef>
                        <a:spcAft>
                          <a:spcPts val="0"/>
                        </a:spcAft>
                        <a:buClr>
                          <a:schemeClr val="accent5"/>
                        </a:buClr>
                        <a:buSzPts val="1100"/>
                        <a:buFont typeface="Verdana"/>
                        <a:buChar char="–"/>
                      </a:pPr>
                      <a:r>
                        <a:rPr lang="cs-CZ" sz="1100" b="1">
                          <a:solidFill>
                            <a:schemeClr val="accent3"/>
                          </a:solidFill>
                          <a:latin typeface="Calibri"/>
                          <a:ea typeface="Calibri"/>
                          <a:cs typeface="Calibri"/>
                          <a:sym typeface="Calibri"/>
                        </a:rPr>
                        <a:t>计划流程</a:t>
                      </a:r>
                      <a:endParaRPr/>
                    </a:p>
                    <a:p>
                      <a:pPr marL="0" marR="0" lvl="0" indent="0" algn="just" rtl="0">
                        <a:lnSpc>
                          <a:spcPct val="120000"/>
                        </a:lnSpc>
                        <a:spcBef>
                          <a:spcPts val="0"/>
                        </a:spcBef>
                        <a:spcAft>
                          <a:spcPts val="0"/>
                        </a:spcAft>
                        <a:buClr>
                          <a:schemeClr val="accent5"/>
                        </a:buClr>
                        <a:buSzPts val="1100"/>
                        <a:buFont typeface="Verdana"/>
                        <a:buChar char="–"/>
                      </a:pPr>
                      <a:r>
                        <a:rPr lang="cs-CZ" sz="1100" b="1">
                          <a:solidFill>
                            <a:schemeClr val="accent3"/>
                          </a:solidFill>
                          <a:latin typeface="Calibri"/>
                          <a:ea typeface="Calibri"/>
                          <a:cs typeface="Calibri"/>
                          <a:sym typeface="Calibri"/>
                        </a:rPr>
                        <a:t>查看日志</a:t>
                      </a:r>
                      <a:endParaRPr/>
                    </a:p>
                    <a:p>
                      <a:pPr marL="0" marR="0" lvl="0" indent="0" algn="just" rtl="0">
                        <a:lnSpc>
                          <a:spcPct val="120000"/>
                        </a:lnSpc>
                        <a:spcBef>
                          <a:spcPts val="0"/>
                        </a:spcBef>
                        <a:spcAft>
                          <a:spcPts val="0"/>
                        </a:spcAft>
                        <a:buClr>
                          <a:schemeClr val="accent5"/>
                        </a:buClr>
                        <a:buSzPts val="1100"/>
                        <a:buFont typeface="Verdana"/>
                        <a:buChar char="–"/>
                      </a:pPr>
                      <a:r>
                        <a:rPr lang="cs-CZ" sz="1100" b="1">
                          <a:solidFill>
                            <a:schemeClr val="accent3"/>
                          </a:solidFill>
                          <a:latin typeface="Calibri"/>
                          <a:ea typeface="Calibri"/>
                          <a:cs typeface="Calibri"/>
                          <a:sym typeface="Calibri"/>
                        </a:rPr>
                        <a:t>监控机器人</a:t>
                      </a:r>
                      <a:endParaRPr/>
                    </a:p>
                    <a:p>
                      <a:pPr marL="0" marR="0" lvl="0" indent="0" algn="just" rtl="0">
                        <a:lnSpc>
                          <a:spcPct val="120000"/>
                        </a:lnSpc>
                        <a:spcBef>
                          <a:spcPts val="0"/>
                        </a:spcBef>
                        <a:spcAft>
                          <a:spcPts val="0"/>
                        </a:spcAft>
                        <a:buClr>
                          <a:schemeClr val="accent5"/>
                        </a:buClr>
                        <a:buSzPts val="1100"/>
                        <a:buFont typeface="Verdana"/>
                        <a:buChar char="–"/>
                      </a:pPr>
                      <a:r>
                        <a:rPr lang="cs-CZ" sz="1100" b="1">
                          <a:solidFill>
                            <a:schemeClr val="accent3"/>
                          </a:solidFill>
                          <a:latin typeface="Calibri"/>
                          <a:ea typeface="Calibri"/>
                          <a:cs typeface="Calibri"/>
                          <a:sym typeface="Calibri"/>
                        </a:rPr>
                        <a:t>监视队列项 </a:t>
                      </a:r>
                      <a:endParaRPr/>
                    </a:p>
                    <a:p>
                      <a:pPr marL="0" marR="0" lvl="0" indent="0" algn="just" rtl="0">
                        <a:lnSpc>
                          <a:spcPct val="120000"/>
                        </a:lnSpc>
                        <a:spcBef>
                          <a:spcPts val="0"/>
                        </a:spcBef>
                        <a:spcAft>
                          <a:spcPts val="0"/>
                        </a:spcAft>
                        <a:buClr>
                          <a:schemeClr val="accent5"/>
                        </a:buClr>
                        <a:buSzPts val="1100"/>
                        <a:buFont typeface="Verdana"/>
                        <a:buChar char="–"/>
                      </a:pPr>
                      <a:r>
                        <a:rPr lang="cs-CZ" sz="1100" b="1">
                          <a:solidFill>
                            <a:schemeClr val="accent3"/>
                          </a:solidFill>
                          <a:latin typeface="Calibri"/>
                          <a:ea typeface="Calibri"/>
                          <a:cs typeface="Calibri"/>
                          <a:sym typeface="Calibri"/>
                        </a:rPr>
                        <a:t>监视作业</a:t>
                      </a:r>
                      <a:endParaRPr sz="1100" b="1">
                        <a:solidFill>
                          <a:schemeClr val="accent3"/>
                        </a:solidFill>
                        <a:latin typeface="Calibri"/>
                        <a:ea typeface="Calibri"/>
                        <a:cs typeface="Calibri"/>
                        <a:sym typeface="Calibri"/>
                      </a:endParaRPr>
                    </a:p>
                  </a:txBody>
                  <a:tcPr marL="91450" marR="91450" marT="45725" marB="45725"/>
                </a:tc>
                <a:tc hMerge="1">
                  <a:txBody>
                    <a:bodyPr/>
                    <a:lstStyle/>
                    <a:p>
                      <a:endParaRPr lang="zh-CN"/>
                    </a:p>
                  </a:txBody>
                  <a:tcPr/>
                </a:tc>
                <a:tc gridSpan="2">
                  <a:txBody>
                    <a:bodyPr/>
                    <a:lstStyle/>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业务管理员角色 |</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在生产中发布工作流（MTP）</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重新分配机器人</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配置Orchestrator环境</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创建资产、队列和Orchestrator用户</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编辑映射表 </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分析根本原因并更新手册。</a:t>
                      </a:r>
                      <a:endParaRPr dirty="0"/>
                    </a:p>
                    <a:p>
                      <a:pPr marL="0" marR="0" lvl="0" indent="69850" algn="just" rtl="0">
                        <a:lnSpc>
                          <a:spcPct val="120000"/>
                        </a:lnSpc>
                        <a:spcBef>
                          <a:spcPts val="0"/>
                        </a:spcBef>
                        <a:spcAft>
                          <a:spcPts val="0"/>
                        </a:spcAft>
                        <a:buClr>
                          <a:schemeClr val="accent5"/>
                        </a:buClr>
                        <a:buSzPts val="1100"/>
                        <a:buFont typeface="Verdana"/>
                        <a:buNone/>
                      </a:pPr>
                      <a:endParaRPr sz="1100" b="1" dirty="0">
                        <a:solidFill>
                          <a:schemeClr val="accent3"/>
                        </a:solidFill>
                        <a:latin typeface="Calibri"/>
                        <a:ea typeface="Calibri"/>
                        <a:cs typeface="Calibri"/>
                        <a:sym typeface="Calibri"/>
                      </a:endParaRPr>
                    </a:p>
                  </a:txBody>
                  <a:tcPr marL="91450" marR="91450" marT="45725" marB="45725"/>
                </a:tc>
                <a:tc hMerge="1">
                  <a:txBody>
                    <a:bodyPr/>
                    <a:lstStyle/>
                    <a:p>
                      <a:endParaRPr lang="zh-CN"/>
                    </a:p>
                  </a:txBody>
                  <a:tcPr/>
                </a:tc>
                <a:tc>
                  <a:txBody>
                    <a:bodyPr/>
                    <a:lstStyle/>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创建Kibana报告</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对代码 （CMR） 的更改</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查看日志</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添加自定义日志字段</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更改工作流配置文件	</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供应商参与</a:t>
                      </a:r>
                      <a:endParaRPr dirty="0"/>
                    </a:p>
                  </a:txBody>
                  <a:tcPr marL="91450" marR="91450" marT="45725" marB="45725"/>
                </a:tc>
                <a:extLst>
                  <a:ext uri="{0D108BD9-81ED-4DB2-BD59-A6C34878D82A}">
                    <a16:rowId xmlns:a16="http://schemas.microsoft.com/office/drawing/2014/main" val="10002"/>
                  </a:ext>
                </a:extLst>
              </a:tr>
              <a:tr h="370850">
                <a:tc gridSpan="6">
                  <a:txBody>
                    <a:bodyPr/>
                    <a:lstStyle/>
                    <a:p>
                      <a:pPr marL="0" marR="0" lvl="0" indent="0" algn="ctr" rtl="0">
                        <a:lnSpc>
                          <a:spcPct val="100000"/>
                        </a:lnSpc>
                        <a:spcBef>
                          <a:spcPts val="0"/>
                        </a:spcBef>
                        <a:spcAft>
                          <a:spcPts val="0"/>
                        </a:spcAft>
                        <a:buClr>
                          <a:srgbClr val="329FD2"/>
                        </a:buClr>
                        <a:buSzPts val="450"/>
                        <a:buFont typeface="Raleway"/>
                        <a:buNone/>
                      </a:pPr>
                      <a:r>
                        <a:rPr lang="cs-CZ" sz="1800" b="1">
                          <a:solidFill>
                            <a:schemeClr val="accent3"/>
                          </a:solidFill>
                          <a:latin typeface="Calibri"/>
                          <a:ea typeface="Calibri"/>
                          <a:cs typeface="Calibri"/>
                          <a:sym typeface="Calibri"/>
                        </a:rPr>
                        <a:t>所需技能</a:t>
                      </a:r>
                      <a:endParaRPr/>
                    </a:p>
                  </a:txBody>
                  <a:tcPr marL="91450" marR="91450" marT="45725" marB="45725"/>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356225">
                <a:tc>
                  <a:txBody>
                    <a:bodyPr/>
                    <a:lstStyle/>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按需启动流程</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查看队列项目（成功、业务错误、应用程序错误）</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重新处理队列项</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将队列项标记为手动处理</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查看Kibana报告</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更改资产</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更改密码</a:t>
                      </a:r>
                      <a:endParaRPr dirty="0"/>
                    </a:p>
                  </a:txBody>
                  <a:tcPr marL="91450" marR="91450" marT="45725" marB="45725"/>
                </a:tc>
                <a:tc gridSpan="2">
                  <a:txBody>
                    <a:bodyPr/>
                    <a:lstStyle/>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非常擅长浏览Orchestrator应用程序（日志、队列、作业等）</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应该能够区分错误和成功的交易，并知道何时上报到 L2</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UiPath 基础和编排学院已完成</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由 UiPath 培训为支持专家</a:t>
                      </a:r>
                      <a:endParaRPr sz="1100" b="1" dirty="0">
                        <a:solidFill>
                          <a:schemeClr val="accent3"/>
                        </a:solidFill>
                        <a:latin typeface="Calibri"/>
                        <a:ea typeface="Calibri"/>
                        <a:cs typeface="Calibri"/>
                        <a:sym typeface="Calibri"/>
                      </a:endParaRPr>
                    </a:p>
                  </a:txBody>
                  <a:tcPr marL="91450" marR="91450" marT="45725" marB="45725"/>
                </a:tc>
                <a:tc hMerge="1">
                  <a:txBody>
                    <a:bodyPr/>
                    <a:lstStyle/>
                    <a:p>
                      <a:endParaRPr lang="zh-CN"/>
                    </a:p>
                  </a:txBody>
                  <a:tcPr/>
                </a:tc>
                <a:tc gridSpan="2">
                  <a:txBody>
                    <a:bodyPr/>
                    <a:lstStyle/>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基本技术和分析背景。</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应该能够分析日志信息，参考 Runbook，诊断任务，并采取相关措施</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UiPath 基础和编排学院已完成</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由 UiPath 培训为支持专家</a:t>
                      </a:r>
                      <a:endParaRPr dirty="0"/>
                    </a:p>
                  </a:txBody>
                  <a:tcPr marL="91450" marR="91450" marT="45725" marB="45725"/>
                </a:tc>
                <a:tc hMerge="1">
                  <a:txBody>
                    <a:bodyPr/>
                    <a:lstStyle/>
                    <a:p>
                      <a:endParaRPr lang="zh-CN"/>
                    </a:p>
                  </a:txBody>
                  <a:tcPr/>
                </a:tc>
                <a:tc>
                  <a:txBody>
                    <a:bodyPr/>
                    <a:lstStyle/>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开发人员背景（.NET 或 VBA）</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UiPath 高级学院已完成</a:t>
                      </a:r>
                      <a:endParaRPr dirty="0"/>
                    </a:p>
                    <a:p>
                      <a:pPr marL="0" marR="0" lvl="0" indent="0" algn="just" rtl="0">
                        <a:lnSpc>
                          <a:spcPct val="120000"/>
                        </a:lnSpc>
                        <a:spcBef>
                          <a:spcPts val="0"/>
                        </a:spcBef>
                        <a:spcAft>
                          <a:spcPts val="0"/>
                        </a:spcAft>
                        <a:buClr>
                          <a:schemeClr val="accent5"/>
                        </a:buClr>
                        <a:buSzPts val="1100"/>
                        <a:buFont typeface="Verdana"/>
                        <a:buChar char="–"/>
                      </a:pPr>
                      <a:r>
                        <a:rPr lang="cs-CZ" sz="1100" b="1" dirty="0">
                          <a:solidFill>
                            <a:schemeClr val="accent3"/>
                          </a:solidFill>
                          <a:latin typeface="Calibri"/>
                          <a:ea typeface="Calibri"/>
                          <a:cs typeface="Calibri"/>
                          <a:sym typeface="Calibri"/>
                        </a:rPr>
                        <a:t>由 UiPath 作为开发人员培训</a:t>
                      </a:r>
                      <a:endParaRPr dirty="0"/>
                    </a:p>
                  </a:txBody>
                  <a:tcPr marL="91450" marR="91450" marT="45725" marB="45725"/>
                </a:tc>
                <a:extLst>
                  <a:ext uri="{0D108BD9-81ED-4DB2-BD59-A6C34878D82A}">
                    <a16:rowId xmlns:a16="http://schemas.microsoft.com/office/drawing/2014/main" val="10004"/>
                  </a:ext>
                </a:extLst>
              </a:tr>
            </a:tbl>
          </a:graphicData>
        </a:graphic>
      </p:graphicFrame>
      <p:sp>
        <p:nvSpPr>
          <p:cNvPr id="689" name="Google Shape;689;p70"/>
          <p:cNvSpPr txBox="1"/>
          <p:nvPr/>
        </p:nvSpPr>
        <p:spPr>
          <a:xfrm>
            <a:off x="2048255" y="365760"/>
            <a:ext cx="6876281" cy="6248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3100"/>
              <a:buFont typeface="Calibri"/>
              <a:buNone/>
            </a:pPr>
            <a:r>
              <a:rPr lang="cs-CZ" sz="3100" b="1">
                <a:solidFill>
                  <a:schemeClr val="accent1"/>
                </a:solidFill>
                <a:latin typeface="微软雅黑" panose="020B0503020204020204" pitchFamily="34" charset="-122"/>
                <a:ea typeface="微软雅黑" panose="020B0503020204020204" pitchFamily="34" charset="-122"/>
                <a:cs typeface="Calibri"/>
                <a:sym typeface="Calibri"/>
              </a:rPr>
              <a:t>支持模型角色和技能</a:t>
            </a:r>
            <a:endParaRPr>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53"/>
          <p:cNvPicPr preferRelativeResize="0">
            <a:picLocks noGrp="1"/>
          </p:cNvPicPr>
          <p:nvPr>
            <p:ph type="pic" idx="2"/>
          </p:nvPr>
        </p:nvPicPr>
        <p:blipFill rotWithShape="1">
          <a:blip r:embed="rId3">
            <a:alphaModFix/>
          </a:blip>
          <a:srcRect l="187" r="186"/>
          <a:stretch/>
        </p:blipFill>
        <p:spPr>
          <a:xfrm>
            <a:off x="1" y="0"/>
            <a:ext cx="12188825" cy="6858000"/>
          </a:xfrm>
          <a:prstGeom prst="rect">
            <a:avLst/>
          </a:prstGeom>
          <a:solidFill>
            <a:schemeClr val="accent1"/>
          </a:solidFill>
          <a:ln>
            <a:noFill/>
          </a:ln>
        </p:spPr>
      </p:pic>
      <p:pic>
        <p:nvPicPr>
          <p:cNvPr id="304" name="Google Shape;304;p53"/>
          <p:cNvPicPr preferRelativeResize="0"/>
          <p:nvPr/>
        </p:nvPicPr>
        <p:blipFill rotWithShape="1">
          <a:blip r:embed="rId4">
            <a:alphaModFix/>
          </a:blip>
          <a:srcRect/>
          <a:stretch/>
        </p:blipFill>
        <p:spPr>
          <a:xfrm>
            <a:off x="303212" y="3518941"/>
            <a:ext cx="1158455" cy="422708"/>
          </a:xfrm>
          <a:prstGeom prst="rect">
            <a:avLst/>
          </a:prstGeom>
          <a:noFill/>
          <a:ln>
            <a:noFill/>
          </a:ln>
        </p:spPr>
      </p:pic>
      <p:sp>
        <p:nvSpPr>
          <p:cNvPr id="305" name="Google Shape;305;p53"/>
          <p:cNvSpPr txBox="1"/>
          <p:nvPr/>
        </p:nvSpPr>
        <p:spPr>
          <a:xfrm>
            <a:off x="2372162" y="3021392"/>
            <a:ext cx="36576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s-CZ" sz="28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基础 设施</a:t>
            </a:r>
            <a:endParaRPr sz="2800" b="1"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pic>
        <p:nvPicPr>
          <p:cNvPr id="694" name="Google Shape;694;p71"/>
          <p:cNvPicPr preferRelativeResize="0"/>
          <p:nvPr/>
        </p:nvPicPr>
        <p:blipFill rotWithShape="1">
          <a:blip r:embed="rId3">
            <a:alphaModFix/>
          </a:blip>
          <a:srcRect/>
          <a:stretch/>
        </p:blipFill>
        <p:spPr>
          <a:xfrm>
            <a:off x="0" y="0"/>
            <a:ext cx="12231524" cy="6858000"/>
          </a:xfrm>
          <a:prstGeom prst="rect">
            <a:avLst/>
          </a:prstGeom>
          <a:noFill/>
          <a:ln>
            <a:noFill/>
          </a:ln>
        </p:spPr>
      </p:pic>
      <p:sp>
        <p:nvSpPr>
          <p:cNvPr id="695" name="Google Shape;695;p71"/>
          <p:cNvSpPr txBox="1">
            <a:spLocks noGrp="1"/>
          </p:cNvSpPr>
          <p:nvPr>
            <p:ph type="body" idx="1"/>
          </p:nvPr>
        </p:nvSpPr>
        <p:spPr>
          <a:xfrm>
            <a:off x="2261599" y="2728677"/>
            <a:ext cx="8449649" cy="978729"/>
          </a:xfrm>
          <a:prstGeom prst="rect">
            <a:avLst/>
          </a:prstGeom>
          <a:noFill/>
          <a:ln>
            <a:noFill/>
          </a:ln>
        </p:spPr>
        <p:txBody>
          <a:bodyPr spcFirstLastPara="1" wrap="square" lIns="91425" tIns="45700" rIns="91425" bIns="45700" anchor="b" anchorCtr="0">
            <a:noAutofit/>
          </a:bodyPr>
          <a:lstStyle/>
          <a:p>
            <a:pPr marL="0" marR="0" lvl="0" indent="0" algn="l" rtl="0">
              <a:lnSpc>
                <a:spcPct val="120000"/>
              </a:lnSpc>
              <a:spcBef>
                <a:spcPts val="0"/>
              </a:spcBef>
              <a:spcAft>
                <a:spcPts val="0"/>
              </a:spcAft>
              <a:buClr>
                <a:schemeClr val="accent5"/>
              </a:buClr>
              <a:buSzPts val="4800"/>
              <a:buFont typeface="Verdana"/>
              <a:buNone/>
            </a:pPr>
            <a:r>
              <a:rPr lang="cs-CZ" sz="48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谢谢！</a:t>
            </a:r>
            <a:endParaRPr>
              <a:latin typeface="微软雅黑" panose="020B0503020204020204" pitchFamily="34" charset="-122"/>
              <a:ea typeface="微软雅黑" panose="020B0503020204020204" pitchFamily="34" charset="-122"/>
            </a:endParaRPr>
          </a:p>
        </p:txBody>
      </p:sp>
      <p:pic>
        <p:nvPicPr>
          <p:cNvPr id="696" name="Google Shape;696;p71"/>
          <p:cNvPicPr preferRelativeResize="0"/>
          <p:nvPr/>
        </p:nvPicPr>
        <p:blipFill rotWithShape="1">
          <a:blip r:embed="rId4">
            <a:alphaModFix/>
          </a:blip>
          <a:srcRect/>
          <a:stretch/>
        </p:blipFill>
        <p:spPr>
          <a:xfrm>
            <a:off x="251180" y="3212878"/>
            <a:ext cx="1158153" cy="42270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4"/>
          <p:cNvSpPr/>
          <p:nvPr/>
        </p:nvSpPr>
        <p:spPr>
          <a:xfrm>
            <a:off x="1687368" y="2514942"/>
            <a:ext cx="1676400" cy="719999"/>
          </a:xfrm>
          <a:prstGeom prst="rect">
            <a:avLst/>
          </a:prstGeom>
          <a:solidFill>
            <a:schemeClr val="accent4"/>
          </a:solidFill>
          <a:ln>
            <a:noFill/>
          </a:ln>
        </p:spPr>
        <p:txBody>
          <a:bodyPr spcFirstLastPara="1" wrap="square" lIns="180000" tIns="45700" rIns="91425" bIns="45700" anchor="ctr" anchorCtr="0">
            <a:noAutofit/>
          </a:bodyPr>
          <a:lstStyle/>
          <a:p>
            <a:pPr marL="266693" marR="0" lvl="0" indent="-266693" algn="ctr" rtl="0">
              <a:spcBef>
                <a:spcPts val="0"/>
              </a:spcBef>
              <a:spcAft>
                <a:spcPts val="0"/>
              </a:spcAft>
              <a:buClr>
                <a:schemeClr val="lt1"/>
              </a:buClr>
              <a:buSzPts val="350"/>
              <a:buFont typeface="Raleway"/>
              <a:buNone/>
            </a:pPr>
            <a:endParaRPr sz="1400" b="1"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a:p>
            <a:pPr marL="266693" marR="0" lvl="0" indent="-266693" algn="ctr" rtl="0">
              <a:spcBef>
                <a:spcPts val="0"/>
              </a:spcBef>
              <a:spcAft>
                <a:spcPts val="0"/>
              </a:spcAft>
              <a:buClr>
                <a:schemeClr val="lt1"/>
              </a:buClr>
              <a:buSzPts val="350"/>
              <a:buFont typeface="Raleway"/>
              <a:buNone/>
            </a:pPr>
            <a:r>
              <a:rPr lang="cs-CZ" sz="14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使</a:t>
            </a:r>
            <a:endParaRPr>
              <a:latin typeface="微软雅黑" panose="020B0503020204020204" pitchFamily="34" charset="-122"/>
              <a:ea typeface="微软雅黑" panose="020B0503020204020204" pitchFamily="34" charset="-122"/>
            </a:endParaRPr>
          </a:p>
        </p:txBody>
      </p:sp>
      <p:sp>
        <p:nvSpPr>
          <p:cNvPr id="312" name="Google Shape;312;p54"/>
          <p:cNvSpPr/>
          <p:nvPr/>
        </p:nvSpPr>
        <p:spPr>
          <a:xfrm>
            <a:off x="3428999" y="2514943"/>
            <a:ext cx="1676400" cy="719999"/>
          </a:xfrm>
          <a:prstGeom prst="rect">
            <a:avLst/>
          </a:prstGeom>
          <a:solidFill>
            <a:schemeClr val="accent4"/>
          </a:solidFill>
          <a:ln>
            <a:noFill/>
          </a:ln>
        </p:spPr>
        <p:txBody>
          <a:bodyPr spcFirstLastPara="1" wrap="square" lIns="180000" tIns="45700" rIns="91425" bIns="45700" anchor="ctr" anchorCtr="0">
            <a:noAutofit/>
          </a:bodyPr>
          <a:lstStyle/>
          <a:p>
            <a:pPr marL="266693" marR="0" lvl="0" indent="-266693" algn="ctr" rtl="0">
              <a:spcBef>
                <a:spcPts val="0"/>
              </a:spcBef>
              <a:spcAft>
                <a:spcPts val="0"/>
              </a:spcAft>
              <a:buClr>
                <a:schemeClr val="lt1"/>
              </a:buClr>
              <a:buSzPts val="350"/>
              <a:buFont typeface="Raleway"/>
              <a:buNone/>
            </a:pPr>
            <a:endParaRPr sz="1400" b="1"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a:p>
            <a:pPr marL="266693" marR="0" lvl="0" indent="-266693" algn="ctr" rtl="0">
              <a:spcBef>
                <a:spcPts val="0"/>
              </a:spcBef>
              <a:spcAft>
                <a:spcPts val="0"/>
              </a:spcAft>
              <a:buClr>
                <a:schemeClr val="lt1"/>
              </a:buClr>
              <a:buSzPts val="350"/>
              <a:buFont typeface="Raleway"/>
              <a:buNone/>
            </a:pPr>
            <a:r>
              <a:rPr lang="cs-CZ" sz="14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驱动</a:t>
            </a:r>
            <a:endParaRPr>
              <a:latin typeface="微软雅黑" panose="020B0503020204020204" pitchFamily="34" charset="-122"/>
              <a:ea typeface="微软雅黑" panose="020B0503020204020204" pitchFamily="34" charset="-122"/>
            </a:endParaRPr>
          </a:p>
        </p:txBody>
      </p:sp>
      <p:sp>
        <p:nvSpPr>
          <p:cNvPr id="313" name="Google Shape;313;p54"/>
          <p:cNvSpPr/>
          <p:nvPr/>
        </p:nvSpPr>
        <p:spPr>
          <a:xfrm>
            <a:off x="5181599" y="2514944"/>
            <a:ext cx="1676400" cy="719999"/>
          </a:xfrm>
          <a:prstGeom prst="rect">
            <a:avLst/>
          </a:prstGeom>
          <a:solidFill>
            <a:schemeClr val="accent4"/>
          </a:solidFill>
          <a:ln>
            <a:noFill/>
          </a:ln>
        </p:spPr>
        <p:txBody>
          <a:bodyPr spcFirstLastPara="1" wrap="square" lIns="180000" tIns="45700" rIns="91425" bIns="45700" anchor="ctr" anchorCtr="0">
            <a:noAutofit/>
          </a:bodyPr>
          <a:lstStyle/>
          <a:p>
            <a:pPr marL="266693" marR="0" lvl="0" indent="-266693" algn="ctr" rtl="0">
              <a:spcBef>
                <a:spcPts val="0"/>
              </a:spcBef>
              <a:spcAft>
                <a:spcPts val="0"/>
              </a:spcAft>
              <a:buClr>
                <a:schemeClr val="lt1"/>
              </a:buClr>
              <a:buSzPts val="350"/>
              <a:buFont typeface="Raleway"/>
              <a:buNone/>
            </a:pPr>
            <a:endParaRPr sz="1400" b="1"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a:p>
            <a:pPr marL="266693" marR="0" lvl="0" indent="-266693" algn="ctr" rtl="0">
              <a:spcBef>
                <a:spcPts val="0"/>
              </a:spcBef>
              <a:spcAft>
                <a:spcPts val="0"/>
              </a:spcAft>
              <a:buClr>
                <a:schemeClr val="lt1"/>
              </a:buClr>
              <a:buSzPts val="350"/>
              <a:buFont typeface="Raleway"/>
              <a:buNone/>
            </a:pPr>
            <a:r>
              <a:rPr lang="cs-CZ" sz="14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设计</a:t>
            </a:r>
            <a:endParaRPr>
              <a:latin typeface="微软雅黑" panose="020B0503020204020204" pitchFamily="34" charset="-122"/>
              <a:ea typeface="微软雅黑" panose="020B0503020204020204" pitchFamily="34" charset="-122"/>
            </a:endParaRPr>
          </a:p>
        </p:txBody>
      </p:sp>
      <p:sp>
        <p:nvSpPr>
          <p:cNvPr id="314" name="Google Shape;314;p54"/>
          <p:cNvSpPr/>
          <p:nvPr/>
        </p:nvSpPr>
        <p:spPr>
          <a:xfrm>
            <a:off x="6934199" y="2514942"/>
            <a:ext cx="1676400" cy="719999"/>
          </a:xfrm>
          <a:prstGeom prst="rect">
            <a:avLst/>
          </a:prstGeom>
          <a:solidFill>
            <a:schemeClr val="accent4"/>
          </a:solidFill>
          <a:ln>
            <a:noFill/>
          </a:ln>
        </p:spPr>
        <p:txBody>
          <a:bodyPr spcFirstLastPara="1" wrap="square" lIns="180000" tIns="45700" rIns="91425" bIns="45700" anchor="ctr" anchorCtr="0">
            <a:noAutofit/>
          </a:bodyPr>
          <a:lstStyle/>
          <a:p>
            <a:pPr marL="266693" marR="0" lvl="0" indent="-266693" algn="ctr" rtl="0">
              <a:spcBef>
                <a:spcPts val="0"/>
              </a:spcBef>
              <a:spcAft>
                <a:spcPts val="0"/>
              </a:spcAft>
              <a:buClr>
                <a:schemeClr val="lt1"/>
              </a:buClr>
              <a:buSzPts val="350"/>
              <a:buFont typeface="Raleway"/>
              <a:buNone/>
            </a:pPr>
            <a:endParaRPr sz="1400" b="1"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a:p>
            <a:pPr marL="266693" marR="0" lvl="0" indent="-266693" algn="ctr" rtl="0">
              <a:spcBef>
                <a:spcPts val="0"/>
              </a:spcBef>
              <a:spcAft>
                <a:spcPts val="0"/>
              </a:spcAft>
              <a:buClr>
                <a:schemeClr val="lt1"/>
              </a:buClr>
              <a:buSzPts val="350"/>
              <a:buFont typeface="Raleway"/>
              <a:buNone/>
            </a:pPr>
            <a:r>
              <a:rPr lang="cs-CZ" sz="14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建立</a:t>
            </a:r>
            <a:endParaRPr>
              <a:latin typeface="微软雅黑" panose="020B0503020204020204" pitchFamily="34" charset="-122"/>
              <a:ea typeface="微软雅黑" panose="020B0503020204020204" pitchFamily="34" charset="-122"/>
            </a:endParaRPr>
          </a:p>
        </p:txBody>
      </p:sp>
      <p:sp>
        <p:nvSpPr>
          <p:cNvPr id="315" name="Google Shape;315;p54"/>
          <p:cNvSpPr/>
          <p:nvPr/>
        </p:nvSpPr>
        <p:spPr>
          <a:xfrm>
            <a:off x="8686798" y="2514941"/>
            <a:ext cx="1676401" cy="719999"/>
          </a:xfrm>
          <a:prstGeom prst="rect">
            <a:avLst/>
          </a:prstGeom>
          <a:solidFill>
            <a:schemeClr val="accent4"/>
          </a:solidFill>
          <a:ln>
            <a:noFill/>
          </a:ln>
        </p:spPr>
        <p:txBody>
          <a:bodyPr spcFirstLastPara="1" wrap="square" lIns="180000" tIns="45700" rIns="91425" bIns="45700" anchor="ctr" anchorCtr="0">
            <a:noAutofit/>
          </a:bodyPr>
          <a:lstStyle/>
          <a:p>
            <a:pPr marL="266693" marR="0" lvl="0" indent="-266693" algn="ctr" rtl="0">
              <a:spcBef>
                <a:spcPts val="0"/>
              </a:spcBef>
              <a:spcAft>
                <a:spcPts val="0"/>
              </a:spcAft>
              <a:buClr>
                <a:schemeClr val="lt1"/>
              </a:buClr>
              <a:buSzPts val="350"/>
              <a:buFont typeface="Raleway"/>
              <a:buNone/>
            </a:pPr>
            <a:endParaRPr sz="1400" b="1"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a:p>
            <a:pPr marL="266693" marR="0" lvl="0" indent="-266693" algn="ctr" rtl="0">
              <a:spcBef>
                <a:spcPts val="0"/>
              </a:spcBef>
              <a:spcAft>
                <a:spcPts val="0"/>
              </a:spcAft>
              <a:buClr>
                <a:schemeClr val="lt1"/>
              </a:buClr>
              <a:buSzPts val="350"/>
              <a:buFont typeface="Raleway"/>
              <a:buNone/>
            </a:pPr>
            <a:r>
              <a:rPr lang="cs-CZ" sz="14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测试</a:t>
            </a:r>
            <a:endParaRPr>
              <a:latin typeface="微软雅黑" panose="020B0503020204020204" pitchFamily="34" charset="-122"/>
              <a:ea typeface="微软雅黑" panose="020B0503020204020204" pitchFamily="34" charset="-122"/>
            </a:endParaRPr>
          </a:p>
        </p:txBody>
      </p:sp>
      <p:sp>
        <p:nvSpPr>
          <p:cNvPr id="316" name="Google Shape;316;p54"/>
          <p:cNvSpPr/>
          <p:nvPr/>
        </p:nvSpPr>
        <p:spPr>
          <a:xfrm>
            <a:off x="10437812" y="2514944"/>
            <a:ext cx="1676400" cy="719999"/>
          </a:xfrm>
          <a:prstGeom prst="rect">
            <a:avLst/>
          </a:prstGeom>
          <a:solidFill>
            <a:schemeClr val="accent4"/>
          </a:solidFill>
          <a:ln>
            <a:noFill/>
          </a:ln>
        </p:spPr>
        <p:txBody>
          <a:bodyPr spcFirstLastPara="1" wrap="square" lIns="180000" tIns="45700" rIns="91425" bIns="45700" anchor="ctr" anchorCtr="0">
            <a:noAutofit/>
          </a:bodyPr>
          <a:lstStyle/>
          <a:p>
            <a:pPr marL="266693" marR="0" lvl="0" indent="-266693" algn="ctr" rtl="0">
              <a:spcBef>
                <a:spcPts val="0"/>
              </a:spcBef>
              <a:spcAft>
                <a:spcPts val="0"/>
              </a:spcAft>
              <a:buClr>
                <a:schemeClr val="lt1"/>
              </a:buClr>
              <a:buSzPts val="350"/>
              <a:buFont typeface="Raleway"/>
              <a:buNone/>
            </a:pPr>
            <a:endParaRPr sz="1400" b="1"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a:p>
            <a:pPr marL="266693" marR="0" lvl="0" indent="-266693" algn="ctr" rtl="0">
              <a:spcBef>
                <a:spcPts val="0"/>
              </a:spcBef>
              <a:spcAft>
                <a:spcPts val="0"/>
              </a:spcAft>
              <a:buClr>
                <a:schemeClr val="lt1"/>
              </a:buClr>
              <a:buSzPts val="350"/>
              <a:buFont typeface="Raleway"/>
              <a:buNone/>
            </a:pPr>
            <a:r>
              <a:rPr lang="cs-CZ" sz="14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维持</a:t>
            </a:r>
            <a:endParaRPr>
              <a:latin typeface="微软雅黑" panose="020B0503020204020204" pitchFamily="34" charset="-122"/>
              <a:ea typeface="微软雅黑" panose="020B0503020204020204" pitchFamily="34" charset="-122"/>
            </a:endParaRPr>
          </a:p>
        </p:txBody>
      </p:sp>
      <p:sp>
        <p:nvSpPr>
          <p:cNvPr id="317" name="Google Shape;317;p54"/>
          <p:cNvSpPr txBox="1"/>
          <p:nvPr/>
        </p:nvSpPr>
        <p:spPr>
          <a:xfrm>
            <a:off x="1687368" y="3383449"/>
            <a:ext cx="1656967" cy="2142125"/>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cs-CZ" sz="14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设置基础结构</a:t>
            </a:r>
            <a:endParaRPr>
              <a:latin typeface="微软雅黑" panose="020B0503020204020204" pitchFamily="34" charset="-122"/>
              <a:ea typeface="微软雅黑" panose="020B0503020204020204" pitchFamily="34" charset="-122"/>
            </a:endParaRPr>
          </a:p>
          <a:p>
            <a:pPr marL="0" marR="0" lvl="0" indent="69850" algn="l" rtl="0">
              <a:lnSpc>
                <a:spcPct val="120000"/>
              </a:lnSpc>
              <a:spcBef>
                <a:spcPts val="0"/>
              </a:spcBef>
              <a:spcAft>
                <a:spcPts val="0"/>
              </a:spcAft>
              <a:buClr>
                <a:schemeClr val="accent5"/>
              </a:buClr>
              <a:buSzPts val="1100"/>
              <a:buFont typeface="Verdana"/>
              <a:buNone/>
            </a:pPr>
            <a:endParaRPr sz="11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endParaRPr>
          </a:p>
          <a:p>
            <a:pPr marL="0" marR="0" lvl="0" indent="0" algn="l" rtl="0">
              <a:lnSpc>
                <a:spcPct val="120000"/>
              </a:lnSpc>
              <a:spcBef>
                <a:spcPts val="0"/>
              </a:spcBef>
              <a:spcAft>
                <a:spcPts val="0"/>
              </a:spcAft>
              <a:buClr>
                <a:schemeClr val="accent5"/>
              </a:buClr>
              <a:buSzPts val="1200"/>
              <a:buFont typeface="Verdana"/>
              <a:buChar char="–"/>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设计服务器体系结构</a:t>
            </a:r>
            <a:endParaRPr>
              <a:latin typeface="微软雅黑" panose="020B0503020204020204" pitchFamily="34" charset="-122"/>
              <a:ea typeface="微软雅黑" panose="020B0503020204020204" pitchFamily="34" charset="-122"/>
            </a:endParaRPr>
          </a:p>
          <a:p>
            <a:pPr marL="0" marR="0" lvl="0" indent="0" algn="l" rtl="0">
              <a:lnSpc>
                <a:spcPct val="120000"/>
              </a:lnSpc>
              <a:spcBef>
                <a:spcPts val="0"/>
              </a:spcBef>
              <a:spcAft>
                <a:spcPts val="0"/>
              </a:spcAft>
              <a:buClr>
                <a:schemeClr val="accent5"/>
              </a:buClr>
              <a:buSzPts val="1200"/>
              <a:buFont typeface="Verdana"/>
              <a:buChar char="–"/>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安装和配置</a:t>
            </a:r>
            <a:endParaRPr>
              <a:latin typeface="微软雅黑" panose="020B0503020204020204" pitchFamily="34" charset="-122"/>
              <a:ea typeface="微软雅黑" panose="020B0503020204020204" pitchFamily="34" charset="-122"/>
            </a:endParaRPr>
          </a:p>
          <a:p>
            <a:pPr marL="0" marR="0" lvl="0" indent="0" algn="l" rtl="0">
              <a:lnSpc>
                <a:spcPct val="120000"/>
              </a:lnSpc>
              <a:spcBef>
                <a:spcPts val="0"/>
              </a:spcBef>
              <a:spcAft>
                <a:spcPts val="0"/>
              </a:spcAft>
              <a:buClr>
                <a:schemeClr val="accent5"/>
              </a:buClr>
              <a:buSzPts val="1200"/>
              <a:buFont typeface="Verdana"/>
              <a:buChar char="–"/>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提供开发和测试环境</a:t>
            </a:r>
            <a:endParaRPr sz="1800" b="0" i="0" u="none" strike="noStrike" cap="none">
              <a:solidFill>
                <a:schemeClr val="dk1"/>
              </a:solidFill>
              <a:latin typeface="微软雅黑" panose="020B0503020204020204" pitchFamily="34" charset="-122"/>
              <a:ea typeface="微软雅黑" panose="020B0503020204020204" pitchFamily="34" charset="-122"/>
              <a:cs typeface="Calibri"/>
              <a:sym typeface="Calibri"/>
            </a:endParaRPr>
          </a:p>
        </p:txBody>
      </p:sp>
      <p:sp>
        <p:nvSpPr>
          <p:cNvPr id="318" name="Google Shape;318;p54"/>
          <p:cNvSpPr txBox="1"/>
          <p:nvPr/>
        </p:nvSpPr>
        <p:spPr>
          <a:xfrm>
            <a:off x="3459401" y="3380838"/>
            <a:ext cx="1656967" cy="19205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cs-CZ" sz="14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项目治理</a:t>
            </a:r>
            <a:endParaRPr>
              <a:latin typeface="微软雅黑" panose="020B0503020204020204" pitchFamily="34" charset="-122"/>
              <a:ea typeface="微软雅黑" panose="020B0503020204020204" pitchFamily="34" charset="-122"/>
            </a:endParaRPr>
          </a:p>
          <a:p>
            <a:pPr marL="0" marR="0" lvl="0" indent="0" algn="l" rtl="0">
              <a:lnSpc>
                <a:spcPct val="120000"/>
              </a:lnSpc>
              <a:spcBef>
                <a:spcPts val="0"/>
              </a:spcBef>
              <a:spcAft>
                <a:spcPts val="0"/>
              </a:spcAft>
              <a:buNone/>
            </a:pPr>
            <a:endParaRPr sz="11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endParaRPr>
          </a:p>
          <a:p>
            <a:pPr marL="0" marR="0" lvl="0" indent="0" algn="l" rtl="0">
              <a:lnSpc>
                <a:spcPct val="120000"/>
              </a:lnSpc>
              <a:spcBef>
                <a:spcPts val="0"/>
              </a:spcBef>
              <a:spcAft>
                <a:spcPts val="0"/>
              </a:spcAft>
              <a:buClr>
                <a:schemeClr val="accent5"/>
              </a:buClr>
              <a:buSzPts val="1200"/>
              <a:buFont typeface="Verdana"/>
              <a:buChar char="–"/>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同意项目开发方法</a:t>
            </a:r>
            <a:endParaRPr>
              <a:latin typeface="微软雅黑" panose="020B0503020204020204" pitchFamily="34" charset="-122"/>
              <a:ea typeface="微软雅黑" panose="020B0503020204020204" pitchFamily="34" charset="-122"/>
            </a:endParaRPr>
          </a:p>
          <a:p>
            <a:pPr marL="0" marR="0" lvl="0" indent="0" algn="l" rtl="0">
              <a:lnSpc>
                <a:spcPct val="120000"/>
              </a:lnSpc>
              <a:spcBef>
                <a:spcPts val="0"/>
              </a:spcBef>
              <a:spcAft>
                <a:spcPts val="0"/>
              </a:spcAft>
              <a:buClr>
                <a:schemeClr val="accent5"/>
              </a:buClr>
              <a:buSzPts val="1200"/>
              <a:buFont typeface="Verdana"/>
              <a:buChar char="–"/>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查看 RPA 最佳实践</a:t>
            </a:r>
            <a:endParaRPr>
              <a:latin typeface="微软雅黑" panose="020B0503020204020204" pitchFamily="34" charset="-122"/>
              <a:ea typeface="微软雅黑" panose="020B0503020204020204" pitchFamily="34" charset="-122"/>
            </a:endParaRPr>
          </a:p>
        </p:txBody>
      </p:sp>
      <p:sp>
        <p:nvSpPr>
          <p:cNvPr id="319" name="Google Shape;319;p54"/>
          <p:cNvSpPr txBox="1"/>
          <p:nvPr/>
        </p:nvSpPr>
        <p:spPr>
          <a:xfrm>
            <a:off x="5190981" y="3383450"/>
            <a:ext cx="1656967" cy="2142125"/>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cs-CZ" sz="14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设计工作流</a:t>
            </a:r>
            <a:endParaRPr>
              <a:latin typeface="微软雅黑" panose="020B0503020204020204" pitchFamily="34" charset="-122"/>
              <a:ea typeface="微软雅黑" panose="020B0503020204020204" pitchFamily="34" charset="-122"/>
            </a:endParaRPr>
          </a:p>
          <a:p>
            <a:pPr marL="0" marR="0" lvl="0" indent="0" algn="l" rtl="0">
              <a:lnSpc>
                <a:spcPct val="120000"/>
              </a:lnSpc>
              <a:spcBef>
                <a:spcPts val="0"/>
              </a:spcBef>
              <a:spcAft>
                <a:spcPts val="0"/>
              </a:spcAft>
              <a:buNone/>
            </a:pPr>
            <a:endParaRPr sz="11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endParaRPr>
          </a:p>
          <a:p>
            <a:pPr marL="0" marR="0" lvl="0" indent="0" algn="l" rtl="0">
              <a:lnSpc>
                <a:spcPct val="120000"/>
              </a:lnSpc>
              <a:spcBef>
                <a:spcPts val="0"/>
              </a:spcBef>
              <a:spcAft>
                <a:spcPts val="0"/>
              </a:spcAft>
              <a:buClr>
                <a:schemeClr val="accent5"/>
              </a:buClr>
              <a:buSzPts val="1200"/>
              <a:buFont typeface="Verdana"/>
              <a:buChar char="–"/>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填写每个自动化工作流的流程设计文档</a:t>
            </a:r>
            <a:endParaRPr>
              <a:latin typeface="微软雅黑" panose="020B0503020204020204" pitchFamily="34" charset="-122"/>
              <a:ea typeface="微软雅黑" panose="020B0503020204020204" pitchFamily="34" charset="-122"/>
            </a:endParaRPr>
          </a:p>
          <a:p>
            <a:pPr marL="0" marR="0" lvl="0" indent="0" algn="l" rtl="0">
              <a:lnSpc>
                <a:spcPct val="120000"/>
              </a:lnSpc>
              <a:spcBef>
                <a:spcPts val="0"/>
              </a:spcBef>
              <a:spcAft>
                <a:spcPts val="0"/>
              </a:spcAft>
              <a:buClr>
                <a:schemeClr val="accent5"/>
              </a:buClr>
              <a:buSzPts val="1200"/>
              <a:buFont typeface="Verdana"/>
              <a:buChar char="–"/>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创建测试用例和测试数据</a:t>
            </a:r>
            <a:endParaRPr>
              <a:latin typeface="微软雅黑" panose="020B0503020204020204" pitchFamily="34" charset="-122"/>
              <a:ea typeface="微软雅黑" panose="020B0503020204020204" pitchFamily="34" charset="-122"/>
            </a:endParaRPr>
          </a:p>
        </p:txBody>
      </p:sp>
      <p:sp>
        <p:nvSpPr>
          <p:cNvPr id="320" name="Google Shape;320;p54"/>
          <p:cNvSpPr txBox="1"/>
          <p:nvPr/>
        </p:nvSpPr>
        <p:spPr>
          <a:xfrm>
            <a:off x="6948147" y="3380838"/>
            <a:ext cx="1656967" cy="1698927"/>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cs-CZ" sz="14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开发工作流 </a:t>
            </a:r>
            <a:endParaRPr>
              <a:latin typeface="微软雅黑" panose="020B0503020204020204" pitchFamily="34" charset="-122"/>
              <a:ea typeface="微软雅黑" panose="020B0503020204020204" pitchFamily="34" charset="-122"/>
            </a:endParaRPr>
          </a:p>
          <a:p>
            <a:pPr marL="0" marR="0" lvl="0" indent="0" algn="l" rtl="0">
              <a:lnSpc>
                <a:spcPct val="120000"/>
              </a:lnSpc>
              <a:spcBef>
                <a:spcPts val="0"/>
              </a:spcBef>
              <a:spcAft>
                <a:spcPts val="0"/>
              </a:spcAft>
              <a:buNone/>
            </a:pPr>
            <a:endParaRPr sz="11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endParaRPr>
          </a:p>
          <a:p>
            <a:pPr marL="0" marR="0" lvl="0" indent="0" algn="l" rtl="0">
              <a:lnSpc>
                <a:spcPct val="120000"/>
              </a:lnSpc>
              <a:spcBef>
                <a:spcPts val="0"/>
              </a:spcBef>
              <a:spcAft>
                <a:spcPts val="0"/>
              </a:spcAft>
              <a:buClr>
                <a:schemeClr val="accent5"/>
              </a:buClr>
              <a:buSzPts val="1200"/>
              <a:buFont typeface="Verdana"/>
              <a:buChar char="–"/>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创建可交付成果</a:t>
            </a:r>
            <a:endParaRPr>
              <a:latin typeface="微软雅黑" panose="020B0503020204020204" pitchFamily="34" charset="-122"/>
              <a:ea typeface="微软雅黑" panose="020B0503020204020204" pitchFamily="34" charset="-122"/>
            </a:endParaRPr>
          </a:p>
          <a:p>
            <a:pPr marL="0" marR="0" lvl="0" indent="0" algn="l" rtl="0">
              <a:lnSpc>
                <a:spcPct val="120000"/>
              </a:lnSpc>
              <a:spcBef>
                <a:spcPts val="0"/>
              </a:spcBef>
              <a:spcAft>
                <a:spcPts val="0"/>
              </a:spcAft>
              <a:buClr>
                <a:schemeClr val="accent5"/>
              </a:buClr>
              <a:buSzPts val="1200"/>
              <a:buFont typeface="Verdana"/>
              <a:buChar char="–"/>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创建设计解决方案文档</a:t>
            </a:r>
            <a:endParaRPr>
              <a:latin typeface="微软雅黑" panose="020B0503020204020204" pitchFamily="34" charset="-122"/>
              <a:ea typeface="微软雅黑" panose="020B0503020204020204" pitchFamily="34" charset="-122"/>
            </a:endParaRPr>
          </a:p>
        </p:txBody>
      </p:sp>
      <p:sp>
        <p:nvSpPr>
          <p:cNvPr id="321" name="Google Shape;321;p54"/>
          <p:cNvSpPr txBox="1"/>
          <p:nvPr/>
        </p:nvSpPr>
        <p:spPr>
          <a:xfrm>
            <a:off x="8714481" y="3380838"/>
            <a:ext cx="1656967" cy="1920526"/>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cs-CZ" sz="14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质量保证</a:t>
            </a:r>
            <a:endParaRPr>
              <a:latin typeface="微软雅黑" panose="020B0503020204020204" pitchFamily="34" charset="-122"/>
              <a:ea typeface="微软雅黑" panose="020B0503020204020204" pitchFamily="34" charset="-122"/>
            </a:endParaRPr>
          </a:p>
          <a:p>
            <a:pPr marL="0" marR="0" lvl="0" indent="0" algn="l" rtl="0">
              <a:lnSpc>
                <a:spcPct val="120000"/>
              </a:lnSpc>
              <a:spcBef>
                <a:spcPts val="0"/>
              </a:spcBef>
              <a:spcAft>
                <a:spcPts val="0"/>
              </a:spcAft>
              <a:buNone/>
            </a:pPr>
            <a:endParaRPr sz="11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endParaRPr>
          </a:p>
          <a:p>
            <a:pPr marL="0" marR="0" lvl="0" indent="0" algn="l" rtl="0">
              <a:lnSpc>
                <a:spcPct val="120000"/>
              </a:lnSpc>
              <a:spcBef>
                <a:spcPts val="0"/>
              </a:spcBef>
              <a:spcAft>
                <a:spcPts val="0"/>
              </a:spcAft>
              <a:buClr>
                <a:schemeClr val="accent5"/>
              </a:buClr>
              <a:buSzPts val="1200"/>
              <a:buFont typeface="Verdana"/>
              <a:buChar char="–"/>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执行测试用例</a:t>
            </a:r>
            <a:endParaRPr>
              <a:latin typeface="微软雅黑" panose="020B0503020204020204" pitchFamily="34" charset="-122"/>
              <a:ea typeface="微软雅黑" panose="020B0503020204020204" pitchFamily="34" charset="-122"/>
            </a:endParaRPr>
          </a:p>
          <a:p>
            <a:pPr marL="0" marR="0" lvl="0" indent="0" algn="l" rtl="0">
              <a:lnSpc>
                <a:spcPct val="120000"/>
              </a:lnSpc>
              <a:spcBef>
                <a:spcPts val="0"/>
              </a:spcBef>
              <a:spcAft>
                <a:spcPts val="0"/>
              </a:spcAft>
              <a:buClr>
                <a:schemeClr val="accent5"/>
              </a:buClr>
              <a:buSzPts val="1200"/>
              <a:buFont typeface="Verdana"/>
              <a:buChar char="–"/>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报告结果</a:t>
            </a:r>
            <a:endParaRPr>
              <a:latin typeface="微软雅黑" panose="020B0503020204020204" pitchFamily="34" charset="-122"/>
              <a:ea typeface="微软雅黑" panose="020B0503020204020204" pitchFamily="34" charset="-122"/>
            </a:endParaRPr>
          </a:p>
          <a:p>
            <a:pPr marL="0" marR="0" lvl="0" indent="0" algn="l" rtl="0">
              <a:lnSpc>
                <a:spcPct val="120000"/>
              </a:lnSpc>
              <a:spcBef>
                <a:spcPts val="0"/>
              </a:spcBef>
              <a:spcAft>
                <a:spcPts val="0"/>
              </a:spcAft>
              <a:buClr>
                <a:schemeClr val="accent5"/>
              </a:buClr>
              <a:buSzPts val="1200"/>
              <a:buFont typeface="Verdana"/>
              <a:buChar char="–"/>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去/不去决定</a:t>
            </a:r>
            <a:endParaRPr>
              <a:latin typeface="微软雅黑" panose="020B0503020204020204" pitchFamily="34" charset="-122"/>
              <a:ea typeface="微软雅黑" panose="020B0503020204020204" pitchFamily="34" charset="-122"/>
            </a:endParaRPr>
          </a:p>
        </p:txBody>
      </p:sp>
      <p:sp>
        <p:nvSpPr>
          <p:cNvPr id="322" name="Google Shape;322;p54"/>
          <p:cNvSpPr txBox="1"/>
          <p:nvPr/>
        </p:nvSpPr>
        <p:spPr>
          <a:xfrm>
            <a:off x="10522474" y="3380838"/>
            <a:ext cx="1656967" cy="1477328"/>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cs-CZ" sz="14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超护理</a:t>
            </a:r>
            <a:br>
              <a:rPr lang="cs-CZ" sz="14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br>
            <a:r>
              <a:rPr lang="cs-CZ" sz="14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时期</a:t>
            </a:r>
            <a:endParaRPr>
              <a:latin typeface="微软雅黑" panose="020B0503020204020204" pitchFamily="34" charset="-122"/>
              <a:ea typeface="微软雅黑" panose="020B0503020204020204" pitchFamily="34" charset="-122"/>
            </a:endParaRPr>
          </a:p>
          <a:p>
            <a:pPr marL="0" marR="0" lvl="0" indent="0" algn="l" rtl="0">
              <a:lnSpc>
                <a:spcPct val="120000"/>
              </a:lnSpc>
              <a:spcBef>
                <a:spcPts val="0"/>
              </a:spcBef>
              <a:spcAft>
                <a:spcPts val="0"/>
              </a:spcAft>
              <a:buNone/>
            </a:pPr>
            <a:endParaRPr sz="11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endParaRPr>
          </a:p>
          <a:p>
            <a:pPr marL="0" marR="0" lvl="0" indent="0" algn="l" rtl="0">
              <a:lnSpc>
                <a:spcPct val="120000"/>
              </a:lnSpc>
              <a:spcBef>
                <a:spcPts val="0"/>
              </a:spcBef>
              <a:spcAft>
                <a:spcPts val="0"/>
              </a:spcAft>
              <a:buClr>
                <a:schemeClr val="accent5"/>
              </a:buClr>
              <a:buSzPts val="1200"/>
              <a:buFont typeface="Verdana"/>
              <a:buChar char="–"/>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工作流支持</a:t>
            </a:r>
            <a:endParaRPr>
              <a:latin typeface="微软雅黑" panose="020B0503020204020204" pitchFamily="34" charset="-122"/>
              <a:ea typeface="微软雅黑" panose="020B0503020204020204" pitchFamily="34" charset="-122"/>
            </a:endParaRPr>
          </a:p>
          <a:p>
            <a:pPr marL="0" marR="0" lvl="0" indent="0" algn="l" rtl="0">
              <a:lnSpc>
                <a:spcPct val="120000"/>
              </a:lnSpc>
              <a:spcBef>
                <a:spcPts val="0"/>
              </a:spcBef>
              <a:spcAft>
                <a:spcPts val="0"/>
              </a:spcAft>
              <a:buClr>
                <a:schemeClr val="accent5"/>
              </a:buClr>
              <a:buSzPts val="1200"/>
              <a:buFont typeface="Verdana"/>
              <a:buChar char="–"/>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更改和改进</a:t>
            </a:r>
            <a:endParaRPr>
              <a:latin typeface="微软雅黑" panose="020B0503020204020204" pitchFamily="34" charset="-122"/>
              <a:ea typeface="微软雅黑" panose="020B0503020204020204" pitchFamily="34" charset="-122"/>
            </a:endParaRPr>
          </a:p>
        </p:txBody>
      </p:sp>
      <p:sp>
        <p:nvSpPr>
          <p:cNvPr id="323" name="Google Shape;323;p54"/>
          <p:cNvSpPr txBox="1"/>
          <p:nvPr/>
        </p:nvSpPr>
        <p:spPr>
          <a:xfrm>
            <a:off x="2048255" y="365760"/>
            <a:ext cx="6876281" cy="136960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3100"/>
              <a:buFont typeface="Calibri"/>
              <a:buNone/>
            </a:pPr>
            <a:r>
              <a:rPr lang="cs-CZ" sz="3100" b="1" i="0" u="none" strike="noStrike" cap="none">
                <a:solidFill>
                  <a:schemeClr val="accent1"/>
                </a:solidFill>
                <a:latin typeface="微软雅黑" panose="020B0503020204020204" pitchFamily="34" charset="-122"/>
                <a:ea typeface="微软雅黑" panose="020B0503020204020204" pitchFamily="34" charset="-122"/>
                <a:cs typeface="Calibri"/>
                <a:sym typeface="Calibri"/>
              </a:rPr>
              <a:t>RPA 项目的六个阶段</a:t>
            </a:r>
            <a:endParaRPr>
              <a:latin typeface="微软雅黑" panose="020B0503020204020204" pitchFamily="34" charset="-122"/>
              <a:ea typeface="微软雅黑" panose="020B0503020204020204" pitchFamily="34" charset="-122"/>
            </a:endParaRPr>
          </a:p>
        </p:txBody>
      </p:sp>
      <p:pic>
        <p:nvPicPr>
          <p:cNvPr id="324" name="Google Shape;324;p54"/>
          <p:cNvPicPr preferRelativeResize="0"/>
          <p:nvPr/>
        </p:nvPicPr>
        <p:blipFill rotWithShape="1">
          <a:blip r:embed="rId3">
            <a:alphaModFix/>
          </a:blip>
          <a:srcRect/>
          <a:stretch/>
        </p:blipFill>
        <p:spPr>
          <a:xfrm>
            <a:off x="2076128" y="1755108"/>
            <a:ext cx="977684" cy="977684"/>
          </a:xfrm>
          <a:prstGeom prst="rect">
            <a:avLst/>
          </a:prstGeom>
          <a:noFill/>
          <a:ln>
            <a:noFill/>
          </a:ln>
        </p:spPr>
      </p:pic>
      <p:pic>
        <p:nvPicPr>
          <p:cNvPr id="325" name="Google Shape;325;p54"/>
          <p:cNvPicPr preferRelativeResize="0"/>
          <p:nvPr/>
        </p:nvPicPr>
        <p:blipFill rotWithShape="1">
          <a:blip r:embed="rId4">
            <a:alphaModFix/>
          </a:blip>
          <a:srcRect/>
          <a:stretch/>
        </p:blipFill>
        <p:spPr>
          <a:xfrm>
            <a:off x="3821651" y="1779349"/>
            <a:ext cx="975692" cy="975692"/>
          </a:xfrm>
          <a:prstGeom prst="rect">
            <a:avLst/>
          </a:prstGeom>
          <a:noFill/>
          <a:ln>
            <a:noFill/>
          </a:ln>
        </p:spPr>
      </p:pic>
      <p:pic>
        <p:nvPicPr>
          <p:cNvPr id="326" name="Google Shape;326;p54"/>
          <p:cNvPicPr preferRelativeResize="0"/>
          <p:nvPr/>
        </p:nvPicPr>
        <p:blipFill rotWithShape="1">
          <a:blip r:embed="rId5">
            <a:alphaModFix/>
          </a:blip>
          <a:srcRect/>
          <a:stretch/>
        </p:blipFill>
        <p:spPr>
          <a:xfrm>
            <a:off x="5563282" y="1779349"/>
            <a:ext cx="982402" cy="982402"/>
          </a:xfrm>
          <a:prstGeom prst="rect">
            <a:avLst/>
          </a:prstGeom>
          <a:noFill/>
          <a:ln>
            <a:noFill/>
          </a:ln>
        </p:spPr>
      </p:pic>
      <p:pic>
        <p:nvPicPr>
          <p:cNvPr id="327" name="Google Shape;327;p54"/>
          <p:cNvPicPr preferRelativeResize="0"/>
          <p:nvPr/>
        </p:nvPicPr>
        <p:blipFill rotWithShape="1">
          <a:blip r:embed="rId6">
            <a:alphaModFix/>
          </a:blip>
          <a:srcRect/>
          <a:stretch/>
        </p:blipFill>
        <p:spPr>
          <a:xfrm>
            <a:off x="7310978" y="1779349"/>
            <a:ext cx="975692" cy="975692"/>
          </a:xfrm>
          <a:prstGeom prst="rect">
            <a:avLst/>
          </a:prstGeom>
          <a:noFill/>
          <a:ln>
            <a:noFill/>
          </a:ln>
        </p:spPr>
      </p:pic>
      <p:pic>
        <p:nvPicPr>
          <p:cNvPr id="328" name="Google Shape;328;p54"/>
          <p:cNvPicPr preferRelativeResize="0"/>
          <p:nvPr/>
        </p:nvPicPr>
        <p:blipFill rotWithShape="1">
          <a:blip r:embed="rId7">
            <a:alphaModFix/>
          </a:blip>
          <a:srcRect/>
          <a:stretch/>
        </p:blipFill>
        <p:spPr>
          <a:xfrm>
            <a:off x="9049774" y="1761210"/>
            <a:ext cx="1000541" cy="1000541"/>
          </a:xfrm>
          <a:prstGeom prst="rect">
            <a:avLst/>
          </a:prstGeom>
          <a:noFill/>
          <a:ln>
            <a:noFill/>
          </a:ln>
        </p:spPr>
      </p:pic>
      <p:pic>
        <p:nvPicPr>
          <p:cNvPr id="329" name="Google Shape;329;p54"/>
          <p:cNvPicPr preferRelativeResize="0"/>
          <p:nvPr/>
        </p:nvPicPr>
        <p:blipFill rotWithShape="1">
          <a:blip r:embed="rId8">
            <a:alphaModFix/>
          </a:blip>
          <a:srcRect/>
          <a:stretch/>
        </p:blipFill>
        <p:spPr>
          <a:xfrm>
            <a:off x="10859257" y="1755108"/>
            <a:ext cx="983399" cy="9833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5"/>
          <p:cNvSpPr txBox="1"/>
          <p:nvPr/>
        </p:nvSpPr>
        <p:spPr>
          <a:xfrm>
            <a:off x="4054980" y="4636087"/>
            <a:ext cx="449045" cy="1859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FFFFF"/>
              </a:buClr>
              <a:buSzPts val="150"/>
              <a:buFont typeface="Calibri"/>
              <a:buNone/>
            </a:pPr>
            <a:r>
              <a:rPr lang="cs-CZ" sz="600" b="0" i="1" u="none" strike="noStrike" cap="none">
                <a:solidFill>
                  <a:schemeClr val="accent4"/>
                </a:solidFill>
                <a:latin typeface="微软雅黑" panose="020B0503020204020204" pitchFamily="34" charset="-122"/>
                <a:ea typeface="微软雅黑" panose="020B0503020204020204" pitchFamily="34" charset="-122"/>
                <a:cs typeface="Calibri"/>
                <a:sym typeface="Calibri"/>
              </a:rPr>
              <a:t>&lt;/SAP&gt;</a:t>
            </a:r>
            <a:endParaRPr>
              <a:latin typeface="微软雅黑" panose="020B0503020204020204" pitchFamily="34" charset="-122"/>
              <a:ea typeface="微软雅黑" panose="020B0503020204020204" pitchFamily="34" charset="-122"/>
            </a:endParaRPr>
          </a:p>
        </p:txBody>
      </p:sp>
      <p:sp>
        <p:nvSpPr>
          <p:cNvPr id="336" name="Google Shape;336;p55"/>
          <p:cNvSpPr/>
          <p:nvPr/>
        </p:nvSpPr>
        <p:spPr>
          <a:xfrm>
            <a:off x="1736107" y="1775190"/>
            <a:ext cx="5989846" cy="3839323"/>
          </a:xfrm>
          <a:custGeom>
            <a:avLst/>
            <a:gdLst/>
            <a:ahLst/>
            <a:cxnLst/>
            <a:rect l="l" t="t" r="r" b="b"/>
            <a:pathLst>
              <a:path w="120000" h="120000" extrusionOk="0">
                <a:moveTo>
                  <a:pt x="119993" y="119987"/>
                </a:moveTo>
                <a:lnTo>
                  <a:pt x="0" y="119987"/>
                </a:lnTo>
                <a:lnTo>
                  <a:pt x="0" y="0"/>
                </a:lnTo>
                <a:lnTo>
                  <a:pt x="119993" y="0"/>
                </a:lnTo>
                <a:lnTo>
                  <a:pt x="119993" y="119987"/>
                </a:lnTo>
              </a:path>
            </a:pathLst>
          </a:custGeom>
          <a:noFill/>
          <a:ln w="9525" cap="flat" cmpd="sng">
            <a:solidFill>
              <a:srgbClr val="D5371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FFFFFF"/>
              </a:solidFill>
              <a:latin typeface="微软雅黑" panose="020B0503020204020204" pitchFamily="34" charset="-122"/>
              <a:ea typeface="微软雅黑" panose="020B0503020204020204" pitchFamily="34" charset="-122"/>
              <a:cs typeface="Calibri"/>
              <a:sym typeface="Calibri"/>
            </a:endParaRPr>
          </a:p>
        </p:txBody>
      </p:sp>
      <p:sp>
        <p:nvSpPr>
          <p:cNvPr id="337" name="Google Shape;337;p55"/>
          <p:cNvSpPr txBox="1"/>
          <p:nvPr/>
        </p:nvSpPr>
        <p:spPr>
          <a:xfrm>
            <a:off x="3886316" y="3982185"/>
            <a:ext cx="1292311" cy="2169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FFFFF"/>
              </a:buClr>
              <a:buSzPts val="263"/>
              <a:buFont typeface="Calibri"/>
              <a:buNone/>
            </a:pPr>
            <a:r>
              <a:rPr lang="cs-CZ" sz="1050" b="1" i="0" u="none" strike="noStrike" cap="none">
                <a:solidFill>
                  <a:srgbClr val="2372B2"/>
                </a:solidFill>
                <a:latin typeface="微软雅黑" panose="020B0503020204020204" pitchFamily="34" charset="-122"/>
                <a:ea typeface="微软雅黑" panose="020B0503020204020204" pitchFamily="34" charset="-122"/>
                <a:cs typeface="Calibri"/>
                <a:sym typeface="Calibri"/>
              </a:rPr>
              <a:t>协调者</a:t>
            </a:r>
            <a:endParaRPr>
              <a:latin typeface="微软雅黑" panose="020B0503020204020204" pitchFamily="34" charset="-122"/>
              <a:ea typeface="微软雅黑" panose="020B0503020204020204" pitchFamily="34" charset="-122"/>
            </a:endParaRPr>
          </a:p>
        </p:txBody>
      </p:sp>
      <p:sp>
        <p:nvSpPr>
          <p:cNvPr id="338" name="Google Shape;338;p55"/>
          <p:cNvSpPr txBox="1"/>
          <p:nvPr/>
        </p:nvSpPr>
        <p:spPr>
          <a:xfrm>
            <a:off x="4049002" y="4558952"/>
            <a:ext cx="471481" cy="1859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FFFFF"/>
              </a:buClr>
              <a:buSzPts val="150"/>
              <a:buFont typeface="Calibri"/>
              <a:buNone/>
            </a:pPr>
            <a:r>
              <a:rPr lang="cs-CZ" sz="600" b="0" i="1" u="none" strike="noStrike" cap="none">
                <a:solidFill>
                  <a:schemeClr val="accent4"/>
                </a:solidFill>
                <a:latin typeface="微软雅黑" panose="020B0503020204020204" pitchFamily="34" charset="-122"/>
                <a:ea typeface="微软雅黑" panose="020B0503020204020204" pitchFamily="34" charset="-122"/>
                <a:cs typeface="Calibri"/>
                <a:sym typeface="Calibri"/>
              </a:rPr>
              <a:t>&lt;/Citrix&gt;</a:t>
            </a:r>
            <a:endParaRPr>
              <a:latin typeface="微软雅黑" panose="020B0503020204020204" pitchFamily="34" charset="-122"/>
              <a:ea typeface="微软雅黑" panose="020B0503020204020204" pitchFamily="34" charset="-122"/>
            </a:endParaRPr>
          </a:p>
        </p:txBody>
      </p:sp>
      <p:sp>
        <p:nvSpPr>
          <p:cNvPr id="339" name="Google Shape;339;p55"/>
          <p:cNvSpPr txBox="1"/>
          <p:nvPr/>
        </p:nvSpPr>
        <p:spPr>
          <a:xfrm>
            <a:off x="4054982" y="4390675"/>
            <a:ext cx="660585" cy="1859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FFFFF"/>
              </a:buClr>
              <a:buSzPts val="150"/>
              <a:buFont typeface="Calibri"/>
              <a:buNone/>
            </a:pPr>
            <a:r>
              <a:rPr lang="cs-CZ" sz="600" b="0" i="1" u="none" strike="noStrike" cap="none">
                <a:solidFill>
                  <a:schemeClr val="accent4"/>
                </a:solidFill>
                <a:latin typeface="微软雅黑" panose="020B0503020204020204" pitchFamily="34" charset="-122"/>
                <a:ea typeface="微软雅黑" panose="020B0503020204020204" pitchFamily="34" charset="-122"/>
                <a:cs typeface="Calibri"/>
                <a:sym typeface="Calibri"/>
              </a:rPr>
              <a:t>&lt;/Mainframe&gt;</a:t>
            </a:r>
            <a:endParaRPr>
              <a:latin typeface="微软雅黑" panose="020B0503020204020204" pitchFamily="34" charset="-122"/>
              <a:ea typeface="微软雅黑" panose="020B0503020204020204" pitchFamily="34" charset="-122"/>
            </a:endParaRPr>
          </a:p>
        </p:txBody>
      </p:sp>
      <p:sp>
        <p:nvSpPr>
          <p:cNvPr id="340" name="Google Shape;340;p55"/>
          <p:cNvSpPr txBox="1"/>
          <p:nvPr/>
        </p:nvSpPr>
        <p:spPr>
          <a:xfrm>
            <a:off x="4054980" y="4469635"/>
            <a:ext cx="453852" cy="1859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FFFFF"/>
              </a:buClr>
              <a:buSzPts val="150"/>
              <a:buFont typeface="Calibri"/>
              <a:buNone/>
            </a:pPr>
            <a:r>
              <a:rPr lang="cs-CZ" sz="600" b="0" i="1" u="none" strike="noStrike" cap="none">
                <a:solidFill>
                  <a:schemeClr val="accent4"/>
                </a:solidFill>
                <a:latin typeface="微软雅黑" panose="020B0503020204020204" pitchFamily="34" charset="-122"/>
                <a:ea typeface="微软雅黑" panose="020B0503020204020204" pitchFamily="34" charset="-122"/>
                <a:cs typeface="Calibri"/>
                <a:sym typeface="Calibri"/>
              </a:rPr>
              <a:t>&lt;/Web&gt;</a:t>
            </a:r>
            <a:endParaRPr>
              <a:latin typeface="微软雅黑" panose="020B0503020204020204" pitchFamily="34" charset="-122"/>
              <a:ea typeface="微软雅黑" panose="020B0503020204020204" pitchFamily="34" charset="-122"/>
            </a:endParaRPr>
          </a:p>
        </p:txBody>
      </p:sp>
      <p:sp>
        <p:nvSpPr>
          <p:cNvPr id="341" name="Google Shape;341;p55"/>
          <p:cNvSpPr txBox="1"/>
          <p:nvPr/>
        </p:nvSpPr>
        <p:spPr>
          <a:xfrm>
            <a:off x="4054982" y="4716014"/>
            <a:ext cx="767959" cy="1859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FFFFF"/>
              </a:buClr>
              <a:buSzPts val="150"/>
              <a:buFont typeface="Calibri"/>
              <a:buNone/>
            </a:pPr>
            <a:r>
              <a:rPr lang="cs-CZ" sz="600" b="0" i="1" u="none" strike="noStrike" cap="none">
                <a:solidFill>
                  <a:schemeClr val="accent4"/>
                </a:solidFill>
                <a:latin typeface="微软雅黑" panose="020B0503020204020204" pitchFamily="34" charset="-122"/>
                <a:ea typeface="微软雅黑" panose="020B0503020204020204" pitchFamily="34" charset="-122"/>
                <a:cs typeface="Calibri"/>
                <a:sym typeface="Calibri"/>
              </a:rPr>
              <a:t>&lt;/Desktop apps&gt;</a:t>
            </a:r>
            <a:endParaRPr>
              <a:latin typeface="微软雅黑" panose="020B0503020204020204" pitchFamily="34" charset="-122"/>
              <a:ea typeface="微软雅黑" panose="020B0503020204020204" pitchFamily="34" charset="-122"/>
            </a:endParaRPr>
          </a:p>
        </p:txBody>
      </p:sp>
      <p:grpSp>
        <p:nvGrpSpPr>
          <p:cNvPr id="342" name="Google Shape;342;p55"/>
          <p:cNvGrpSpPr/>
          <p:nvPr/>
        </p:nvGrpSpPr>
        <p:grpSpPr>
          <a:xfrm>
            <a:off x="6681187" y="3332681"/>
            <a:ext cx="635013" cy="507706"/>
            <a:chOff x="8526779" y="3478387"/>
            <a:chExt cx="7328958" cy="5655293"/>
          </a:xfrm>
        </p:grpSpPr>
        <p:grpSp>
          <p:nvGrpSpPr>
            <p:cNvPr id="343" name="Google Shape;343;p55"/>
            <p:cNvGrpSpPr/>
            <p:nvPr/>
          </p:nvGrpSpPr>
          <p:grpSpPr>
            <a:xfrm>
              <a:off x="8526779" y="3478387"/>
              <a:ext cx="7328958" cy="5544602"/>
              <a:chOff x="13195660" y="4584466"/>
              <a:chExt cx="7831856" cy="5925061"/>
            </a:xfrm>
          </p:grpSpPr>
          <p:grpSp>
            <p:nvGrpSpPr>
              <p:cNvPr id="344" name="Google Shape;344;p55"/>
              <p:cNvGrpSpPr/>
              <p:nvPr/>
            </p:nvGrpSpPr>
            <p:grpSpPr>
              <a:xfrm>
                <a:off x="13195660" y="4584466"/>
                <a:ext cx="7831856" cy="5925061"/>
                <a:chOff x="1525" y="715"/>
                <a:chExt cx="4441" cy="3361"/>
              </a:xfrm>
            </p:grpSpPr>
            <p:sp>
              <p:nvSpPr>
                <p:cNvPr id="345" name="Google Shape;345;p55"/>
                <p:cNvSpPr/>
                <p:nvPr/>
              </p:nvSpPr>
              <p:spPr>
                <a:xfrm>
                  <a:off x="3140" y="3115"/>
                  <a:ext cx="1210" cy="935"/>
                </a:xfrm>
                <a:custGeom>
                  <a:avLst/>
                  <a:gdLst/>
                  <a:ahLst/>
                  <a:cxnLst/>
                  <a:rect l="l" t="t" r="r" b="b"/>
                  <a:pathLst>
                    <a:path w="120000" h="120000" extrusionOk="0">
                      <a:moveTo>
                        <a:pt x="92774" y="0"/>
                      </a:moveTo>
                      <a:lnTo>
                        <a:pt x="92774" y="0"/>
                      </a:lnTo>
                      <a:cubicBezTo>
                        <a:pt x="70580" y="0"/>
                        <a:pt x="70580" y="0"/>
                        <a:pt x="70580" y="0"/>
                      </a:cubicBezTo>
                      <a:cubicBezTo>
                        <a:pt x="49397" y="0"/>
                        <a:pt x="49397" y="0"/>
                        <a:pt x="49397" y="0"/>
                      </a:cubicBezTo>
                      <a:cubicBezTo>
                        <a:pt x="27203" y="0"/>
                        <a:pt x="27203" y="0"/>
                        <a:pt x="27203" y="0"/>
                      </a:cubicBezTo>
                      <a:cubicBezTo>
                        <a:pt x="27203" y="0"/>
                        <a:pt x="32594" y="119970"/>
                        <a:pt x="0" y="119970"/>
                      </a:cubicBezTo>
                      <a:cubicBezTo>
                        <a:pt x="49397" y="119970"/>
                        <a:pt x="49397" y="119970"/>
                        <a:pt x="49397" y="119970"/>
                      </a:cubicBezTo>
                      <a:cubicBezTo>
                        <a:pt x="70580" y="119970"/>
                        <a:pt x="70580" y="119970"/>
                        <a:pt x="70580" y="119970"/>
                      </a:cubicBezTo>
                      <a:cubicBezTo>
                        <a:pt x="119977" y="119970"/>
                        <a:pt x="119977" y="119970"/>
                        <a:pt x="119977" y="119970"/>
                      </a:cubicBezTo>
                      <a:cubicBezTo>
                        <a:pt x="87383" y="119970"/>
                        <a:pt x="92774" y="0"/>
                        <a:pt x="92774" y="0"/>
                      </a:cubicBezTo>
                    </a:path>
                  </a:pathLst>
                </a:custGeom>
                <a:solidFill>
                  <a:srgbClr val="607283"/>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46" name="Google Shape;346;p55"/>
                <p:cNvSpPr/>
                <p:nvPr/>
              </p:nvSpPr>
              <p:spPr>
                <a:xfrm>
                  <a:off x="1525" y="715"/>
                  <a:ext cx="4441" cy="2916"/>
                </a:xfrm>
                <a:custGeom>
                  <a:avLst/>
                  <a:gdLst/>
                  <a:ahLst/>
                  <a:cxnLst/>
                  <a:rect l="l" t="t" r="r" b="b"/>
                  <a:pathLst>
                    <a:path w="120000" h="120000" extrusionOk="0">
                      <a:moveTo>
                        <a:pt x="116716" y="0"/>
                      </a:moveTo>
                      <a:lnTo>
                        <a:pt x="116716" y="0"/>
                      </a:lnTo>
                      <a:cubicBezTo>
                        <a:pt x="3271" y="0"/>
                        <a:pt x="3271" y="0"/>
                        <a:pt x="3271" y="0"/>
                      </a:cubicBezTo>
                      <a:cubicBezTo>
                        <a:pt x="1470" y="0"/>
                        <a:pt x="0" y="2238"/>
                        <a:pt x="0" y="4980"/>
                      </a:cubicBezTo>
                      <a:cubicBezTo>
                        <a:pt x="0" y="106784"/>
                        <a:pt x="0" y="106784"/>
                        <a:pt x="0" y="106784"/>
                      </a:cubicBezTo>
                      <a:cubicBezTo>
                        <a:pt x="0" y="107782"/>
                        <a:pt x="0" y="107782"/>
                        <a:pt x="0" y="107782"/>
                      </a:cubicBezTo>
                      <a:cubicBezTo>
                        <a:pt x="0" y="115672"/>
                        <a:pt x="0" y="115672"/>
                        <a:pt x="0" y="115672"/>
                      </a:cubicBezTo>
                      <a:cubicBezTo>
                        <a:pt x="0" y="118078"/>
                        <a:pt x="1255" y="119990"/>
                        <a:pt x="2836" y="119990"/>
                      </a:cubicBezTo>
                      <a:cubicBezTo>
                        <a:pt x="117157" y="119990"/>
                        <a:pt x="117157" y="119990"/>
                        <a:pt x="117157" y="119990"/>
                      </a:cubicBezTo>
                      <a:cubicBezTo>
                        <a:pt x="118738" y="119990"/>
                        <a:pt x="119993" y="118078"/>
                        <a:pt x="119993" y="115672"/>
                      </a:cubicBezTo>
                      <a:cubicBezTo>
                        <a:pt x="119993" y="107782"/>
                        <a:pt x="119993" y="107782"/>
                        <a:pt x="119993" y="107782"/>
                      </a:cubicBezTo>
                      <a:cubicBezTo>
                        <a:pt x="119993" y="106784"/>
                        <a:pt x="119993" y="106784"/>
                        <a:pt x="119993" y="106784"/>
                      </a:cubicBezTo>
                      <a:cubicBezTo>
                        <a:pt x="119993" y="4980"/>
                        <a:pt x="119993" y="4980"/>
                        <a:pt x="119993" y="4980"/>
                      </a:cubicBezTo>
                      <a:cubicBezTo>
                        <a:pt x="119993" y="2238"/>
                        <a:pt x="118517" y="0"/>
                        <a:pt x="116716" y="0"/>
                      </a:cubicBezTo>
                    </a:path>
                  </a:pathLst>
                </a:custGeom>
                <a:solidFill>
                  <a:srgbClr val="D5371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47" name="Google Shape;347;p55"/>
                <p:cNvSpPr/>
                <p:nvPr/>
              </p:nvSpPr>
              <p:spPr>
                <a:xfrm>
                  <a:off x="1669" y="855"/>
                  <a:ext cx="4154" cy="2229"/>
                </a:xfrm>
                <a:custGeom>
                  <a:avLst/>
                  <a:gdLst/>
                  <a:ahLst/>
                  <a:cxnLst/>
                  <a:rect l="l" t="t" r="r" b="b"/>
                  <a:pathLst>
                    <a:path w="120000" h="120000" extrusionOk="0">
                      <a:moveTo>
                        <a:pt x="119993" y="119987"/>
                      </a:moveTo>
                      <a:lnTo>
                        <a:pt x="0" y="119987"/>
                      </a:lnTo>
                      <a:lnTo>
                        <a:pt x="0" y="0"/>
                      </a:lnTo>
                      <a:lnTo>
                        <a:pt x="119993" y="0"/>
                      </a:lnTo>
                      <a:lnTo>
                        <a:pt x="119993" y="119987"/>
                      </a:lnTo>
                    </a:path>
                  </a:pathLst>
                </a:custGeom>
                <a:solidFill>
                  <a:srgbClr val="FFFFFF">
                    <a:alpha val="6941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48" name="Google Shape;348;p55"/>
                <p:cNvSpPr/>
                <p:nvPr/>
              </p:nvSpPr>
              <p:spPr>
                <a:xfrm>
                  <a:off x="1669" y="3065"/>
                  <a:ext cx="4154" cy="131"/>
                </a:xfrm>
                <a:custGeom>
                  <a:avLst/>
                  <a:gdLst/>
                  <a:ahLst/>
                  <a:cxnLst/>
                  <a:rect l="l" t="t" r="r" b="b"/>
                  <a:pathLst>
                    <a:path w="120000" h="120000" extrusionOk="0">
                      <a:moveTo>
                        <a:pt x="119993" y="119793"/>
                      </a:moveTo>
                      <a:lnTo>
                        <a:pt x="0" y="119793"/>
                      </a:lnTo>
                      <a:lnTo>
                        <a:pt x="0" y="0"/>
                      </a:lnTo>
                      <a:lnTo>
                        <a:pt x="119993" y="0"/>
                      </a:lnTo>
                      <a:lnTo>
                        <a:pt x="119993" y="119793"/>
                      </a:lnTo>
                    </a:path>
                  </a:pathLst>
                </a:custGeom>
                <a:solidFill>
                  <a:srgbClr val="607283"/>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49" name="Google Shape;349;p55"/>
                <p:cNvSpPr/>
                <p:nvPr/>
              </p:nvSpPr>
              <p:spPr>
                <a:xfrm>
                  <a:off x="3638" y="3300"/>
                  <a:ext cx="217" cy="217"/>
                </a:xfrm>
                <a:custGeom>
                  <a:avLst/>
                  <a:gdLst/>
                  <a:ahLst/>
                  <a:cxnLst/>
                  <a:rect l="l" t="t" r="r" b="b"/>
                  <a:pathLst>
                    <a:path w="120000" h="120000" extrusionOk="0">
                      <a:moveTo>
                        <a:pt x="119875" y="59937"/>
                      </a:moveTo>
                      <a:lnTo>
                        <a:pt x="119875" y="59937"/>
                      </a:lnTo>
                      <a:cubicBezTo>
                        <a:pt x="119875" y="93208"/>
                        <a:pt x="93180" y="119875"/>
                        <a:pt x="60000" y="119875"/>
                      </a:cubicBezTo>
                      <a:cubicBezTo>
                        <a:pt x="26694" y="119875"/>
                        <a:pt x="0" y="93208"/>
                        <a:pt x="0" y="59937"/>
                      </a:cubicBezTo>
                      <a:cubicBezTo>
                        <a:pt x="0" y="26666"/>
                        <a:pt x="26694" y="0"/>
                        <a:pt x="60000" y="0"/>
                      </a:cubicBezTo>
                      <a:cubicBezTo>
                        <a:pt x="93180" y="0"/>
                        <a:pt x="119875" y="26666"/>
                        <a:pt x="119875" y="59937"/>
                      </a:cubicBezTo>
                    </a:path>
                  </a:pathLst>
                </a:custGeom>
                <a:solidFill>
                  <a:srgbClr val="607283"/>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50" name="Google Shape;350;p55"/>
                <p:cNvSpPr/>
                <p:nvPr/>
              </p:nvSpPr>
              <p:spPr>
                <a:xfrm>
                  <a:off x="3129" y="4034"/>
                  <a:ext cx="1235" cy="42"/>
                </a:xfrm>
                <a:custGeom>
                  <a:avLst/>
                  <a:gdLst/>
                  <a:ahLst/>
                  <a:cxnLst/>
                  <a:rect l="l" t="t" r="r" b="b"/>
                  <a:pathLst>
                    <a:path w="120000" h="120000" extrusionOk="0">
                      <a:moveTo>
                        <a:pt x="119977" y="119361"/>
                      </a:moveTo>
                      <a:lnTo>
                        <a:pt x="0" y="119361"/>
                      </a:lnTo>
                      <a:lnTo>
                        <a:pt x="0" y="0"/>
                      </a:lnTo>
                      <a:lnTo>
                        <a:pt x="119977" y="0"/>
                      </a:lnTo>
                      <a:lnTo>
                        <a:pt x="119977" y="119361"/>
                      </a:lnTo>
                    </a:path>
                  </a:pathLst>
                </a:custGeom>
                <a:solidFill>
                  <a:srgbClr val="334A5C"/>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grpSp>
          <p:sp>
            <p:nvSpPr>
              <p:cNvPr id="351" name="Google Shape;351;p55"/>
              <p:cNvSpPr/>
              <p:nvPr/>
            </p:nvSpPr>
            <p:spPr>
              <a:xfrm>
                <a:off x="13674994" y="5382817"/>
                <a:ext cx="2235658" cy="2513039"/>
              </a:xfrm>
              <a:custGeom>
                <a:avLst/>
                <a:gdLst/>
                <a:ahLst/>
                <a:cxnLst/>
                <a:rect l="l" t="t" r="r" b="b"/>
                <a:pathLst>
                  <a:path w="120000" h="120000" extrusionOk="0">
                    <a:moveTo>
                      <a:pt x="119980" y="119982"/>
                    </a:moveTo>
                    <a:lnTo>
                      <a:pt x="119980" y="119982"/>
                    </a:lnTo>
                    <a:cubicBezTo>
                      <a:pt x="0" y="119982"/>
                      <a:pt x="0" y="119982"/>
                      <a:pt x="0" y="119982"/>
                    </a:cubicBezTo>
                    <a:cubicBezTo>
                      <a:pt x="0" y="11162"/>
                      <a:pt x="0" y="11162"/>
                      <a:pt x="0" y="11162"/>
                    </a:cubicBezTo>
                    <a:cubicBezTo>
                      <a:pt x="0" y="4970"/>
                      <a:pt x="5690" y="0"/>
                      <a:pt x="12677" y="0"/>
                    </a:cubicBezTo>
                    <a:cubicBezTo>
                      <a:pt x="107303" y="0"/>
                      <a:pt x="107303" y="0"/>
                      <a:pt x="107303" y="0"/>
                    </a:cubicBezTo>
                    <a:cubicBezTo>
                      <a:pt x="114289" y="0"/>
                      <a:pt x="119980" y="4970"/>
                      <a:pt x="119980" y="11162"/>
                    </a:cubicBezTo>
                    <a:lnTo>
                      <a:pt x="119980" y="119982"/>
                    </a:lnTo>
                  </a:path>
                </a:pathLst>
              </a:custGeom>
              <a:solidFill>
                <a:srgbClr val="334A5C"/>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52" name="Google Shape;352;p55"/>
              <p:cNvSpPr/>
              <p:nvPr/>
            </p:nvSpPr>
            <p:spPr>
              <a:xfrm>
                <a:off x="13739516" y="5789030"/>
                <a:ext cx="2105001" cy="2032675"/>
              </a:xfrm>
              <a:custGeom>
                <a:avLst/>
                <a:gdLst/>
                <a:ahLst/>
                <a:cxnLst/>
                <a:rect l="l" t="t" r="r" b="b"/>
                <a:pathLst>
                  <a:path w="120000" h="120000" extrusionOk="0">
                    <a:moveTo>
                      <a:pt x="119979" y="119978"/>
                    </a:moveTo>
                    <a:lnTo>
                      <a:pt x="0" y="119978"/>
                    </a:lnTo>
                    <a:lnTo>
                      <a:pt x="0" y="0"/>
                    </a:lnTo>
                    <a:lnTo>
                      <a:pt x="119979" y="0"/>
                    </a:lnTo>
                    <a:lnTo>
                      <a:pt x="119979" y="119978"/>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53" name="Google Shape;353;p55"/>
              <p:cNvSpPr/>
              <p:nvPr/>
            </p:nvSpPr>
            <p:spPr>
              <a:xfrm>
                <a:off x="13894366" y="5484369"/>
                <a:ext cx="129042" cy="130568"/>
              </a:xfrm>
              <a:custGeom>
                <a:avLst/>
                <a:gdLst/>
                <a:ahLst/>
                <a:cxnLst/>
                <a:rect l="l" t="t" r="r" b="b"/>
                <a:pathLst>
                  <a:path w="120000" h="120000" extrusionOk="0">
                    <a:moveTo>
                      <a:pt x="88403" y="30828"/>
                    </a:moveTo>
                    <a:lnTo>
                      <a:pt x="88403" y="30828"/>
                    </a:lnTo>
                    <a:cubicBezTo>
                      <a:pt x="119663" y="72596"/>
                      <a:pt x="73613" y="119668"/>
                      <a:pt x="31260" y="87182"/>
                    </a:cubicBezTo>
                    <a:cubicBezTo>
                      <a:pt x="0" y="47071"/>
                      <a:pt x="46050" y="0"/>
                      <a:pt x="88403" y="30828"/>
                    </a:cubicBezTo>
                  </a:path>
                </a:pathLst>
              </a:custGeom>
              <a:solidFill>
                <a:srgbClr val="FFD36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54" name="Google Shape;354;p55"/>
              <p:cNvSpPr/>
              <p:nvPr/>
            </p:nvSpPr>
            <p:spPr>
              <a:xfrm>
                <a:off x="13789519" y="5508548"/>
                <a:ext cx="85489" cy="82209"/>
              </a:xfrm>
              <a:custGeom>
                <a:avLst/>
                <a:gdLst/>
                <a:ahLst/>
                <a:cxnLst/>
                <a:rect l="l" t="t" r="r" b="b"/>
                <a:pathLst>
                  <a:path w="120000" h="120000" extrusionOk="0">
                    <a:moveTo>
                      <a:pt x="119491" y="59740"/>
                    </a:moveTo>
                    <a:lnTo>
                      <a:pt x="119491" y="59740"/>
                    </a:lnTo>
                    <a:cubicBezTo>
                      <a:pt x="119491" y="93506"/>
                      <a:pt x="92033" y="119480"/>
                      <a:pt x="58474" y="119480"/>
                    </a:cubicBezTo>
                    <a:cubicBezTo>
                      <a:pt x="27966" y="119480"/>
                      <a:pt x="0" y="93506"/>
                      <a:pt x="0" y="59740"/>
                    </a:cubicBezTo>
                    <a:cubicBezTo>
                      <a:pt x="0" y="25454"/>
                      <a:pt x="27966" y="0"/>
                      <a:pt x="58474" y="0"/>
                    </a:cubicBezTo>
                    <a:cubicBezTo>
                      <a:pt x="92033" y="0"/>
                      <a:pt x="119491" y="25454"/>
                      <a:pt x="119491" y="59740"/>
                    </a:cubicBezTo>
                  </a:path>
                </a:pathLst>
              </a:custGeom>
              <a:solidFill>
                <a:srgbClr val="F1554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55" name="Google Shape;355;p55"/>
              <p:cNvSpPr/>
              <p:nvPr/>
            </p:nvSpPr>
            <p:spPr>
              <a:xfrm>
                <a:off x="14023406" y="5484369"/>
                <a:ext cx="129042" cy="130568"/>
              </a:xfrm>
              <a:custGeom>
                <a:avLst/>
                <a:gdLst/>
                <a:ahLst/>
                <a:cxnLst/>
                <a:rect l="l" t="t" r="r" b="b"/>
                <a:pathLst>
                  <a:path w="120000" h="120000" extrusionOk="0">
                    <a:moveTo>
                      <a:pt x="88403" y="30828"/>
                    </a:moveTo>
                    <a:lnTo>
                      <a:pt x="88403" y="30828"/>
                    </a:lnTo>
                    <a:cubicBezTo>
                      <a:pt x="119663" y="72596"/>
                      <a:pt x="73613" y="119668"/>
                      <a:pt x="31260" y="87182"/>
                    </a:cubicBezTo>
                    <a:cubicBezTo>
                      <a:pt x="0" y="47071"/>
                      <a:pt x="46050" y="0"/>
                      <a:pt x="88403" y="30828"/>
                    </a:cubicBezTo>
                  </a:path>
                </a:pathLst>
              </a:custGeom>
              <a:solidFill>
                <a:srgbClr val="61C5B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56" name="Google Shape;356;p55"/>
              <p:cNvSpPr/>
              <p:nvPr/>
            </p:nvSpPr>
            <p:spPr>
              <a:xfrm>
                <a:off x="14239555" y="5490817"/>
                <a:ext cx="1527538" cy="119284"/>
              </a:xfrm>
              <a:custGeom>
                <a:avLst/>
                <a:gdLst/>
                <a:ahLst/>
                <a:cxnLst/>
                <a:rect l="l" t="t" r="r" b="b"/>
                <a:pathLst>
                  <a:path w="120000" h="120000" extrusionOk="0">
                    <a:moveTo>
                      <a:pt x="115265" y="119636"/>
                    </a:moveTo>
                    <a:lnTo>
                      <a:pt x="115265" y="119636"/>
                    </a:lnTo>
                    <a:cubicBezTo>
                      <a:pt x="4533" y="119636"/>
                      <a:pt x="4533" y="119636"/>
                      <a:pt x="4533" y="119636"/>
                    </a:cubicBezTo>
                    <a:cubicBezTo>
                      <a:pt x="2037" y="119636"/>
                      <a:pt x="0" y="91636"/>
                      <a:pt x="0" y="60000"/>
                    </a:cubicBezTo>
                    <a:lnTo>
                      <a:pt x="0" y="60000"/>
                    </a:lnTo>
                    <a:cubicBezTo>
                      <a:pt x="0" y="28000"/>
                      <a:pt x="2037" y="0"/>
                      <a:pt x="4533" y="0"/>
                    </a:cubicBezTo>
                    <a:cubicBezTo>
                      <a:pt x="115265" y="0"/>
                      <a:pt x="115265" y="0"/>
                      <a:pt x="115265" y="0"/>
                    </a:cubicBezTo>
                    <a:cubicBezTo>
                      <a:pt x="117934" y="0"/>
                      <a:pt x="119971" y="28000"/>
                      <a:pt x="119971" y="60000"/>
                    </a:cubicBezTo>
                    <a:lnTo>
                      <a:pt x="119971" y="60000"/>
                    </a:lnTo>
                    <a:cubicBezTo>
                      <a:pt x="119971" y="91636"/>
                      <a:pt x="117934" y="119636"/>
                      <a:pt x="115265" y="119636"/>
                    </a:cubicBezTo>
                  </a:path>
                </a:pathLst>
              </a:custGeom>
              <a:solidFill>
                <a:srgbClr val="425C6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57" name="Google Shape;357;p55"/>
              <p:cNvSpPr/>
              <p:nvPr/>
            </p:nvSpPr>
            <p:spPr>
              <a:xfrm>
                <a:off x="15389644" y="6312914"/>
                <a:ext cx="93555" cy="427169"/>
              </a:xfrm>
              <a:custGeom>
                <a:avLst/>
                <a:gdLst/>
                <a:ahLst/>
                <a:cxnLst/>
                <a:rect l="l" t="t" r="r" b="b"/>
                <a:pathLst>
                  <a:path w="120000" h="120000" extrusionOk="0">
                    <a:moveTo>
                      <a:pt x="79384" y="119897"/>
                    </a:moveTo>
                    <a:lnTo>
                      <a:pt x="79384" y="119897"/>
                    </a:lnTo>
                    <a:cubicBezTo>
                      <a:pt x="40153" y="119897"/>
                      <a:pt x="40153" y="119897"/>
                      <a:pt x="40153" y="119897"/>
                    </a:cubicBezTo>
                    <a:cubicBezTo>
                      <a:pt x="17538" y="119897"/>
                      <a:pt x="0" y="115809"/>
                      <a:pt x="0" y="111005"/>
                    </a:cubicBezTo>
                    <a:cubicBezTo>
                      <a:pt x="0" y="8892"/>
                      <a:pt x="0" y="8892"/>
                      <a:pt x="0" y="8892"/>
                    </a:cubicBezTo>
                    <a:cubicBezTo>
                      <a:pt x="0" y="3884"/>
                      <a:pt x="17538" y="0"/>
                      <a:pt x="40153" y="0"/>
                    </a:cubicBezTo>
                    <a:cubicBezTo>
                      <a:pt x="79384" y="0"/>
                      <a:pt x="79384" y="0"/>
                      <a:pt x="79384" y="0"/>
                    </a:cubicBezTo>
                    <a:cubicBezTo>
                      <a:pt x="102000" y="0"/>
                      <a:pt x="119538" y="3884"/>
                      <a:pt x="119538" y="8892"/>
                    </a:cubicBezTo>
                    <a:cubicBezTo>
                      <a:pt x="119538" y="111005"/>
                      <a:pt x="119538" y="111005"/>
                      <a:pt x="119538" y="111005"/>
                    </a:cubicBezTo>
                    <a:cubicBezTo>
                      <a:pt x="119538" y="115809"/>
                      <a:pt x="102000" y="119897"/>
                      <a:pt x="79384" y="119897"/>
                    </a:cubicBezTo>
                  </a:path>
                </a:pathLst>
              </a:custGeom>
              <a:solidFill>
                <a:srgbClr val="9A909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58" name="Google Shape;358;p55"/>
              <p:cNvSpPr/>
              <p:nvPr/>
            </p:nvSpPr>
            <p:spPr>
              <a:xfrm>
                <a:off x="15238019" y="6380617"/>
                <a:ext cx="93555" cy="359466"/>
              </a:xfrm>
              <a:custGeom>
                <a:avLst/>
                <a:gdLst/>
                <a:ahLst/>
                <a:cxnLst/>
                <a:rect l="l" t="t" r="r" b="b"/>
                <a:pathLst>
                  <a:path w="120000" h="120000" extrusionOk="0">
                    <a:moveTo>
                      <a:pt x="79694" y="119878"/>
                    </a:moveTo>
                    <a:lnTo>
                      <a:pt x="79694" y="119878"/>
                    </a:lnTo>
                    <a:cubicBezTo>
                      <a:pt x="39847" y="119878"/>
                      <a:pt x="39847" y="119878"/>
                      <a:pt x="39847" y="119878"/>
                    </a:cubicBezTo>
                    <a:cubicBezTo>
                      <a:pt x="18320" y="119878"/>
                      <a:pt x="0" y="115020"/>
                      <a:pt x="0" y="109311"/>
                    </a:cubicBezTo>
                    <a:cubicBezTo>
                      <a:pt x="0" y="10688"/>
                      <a:pt x="0" y="10688"/>
                      <a:pt x="0" y="10688"/>
                    </a:cubicBezTo>
                    <a:cubicBezTo>
                      <a:pt x="0" y="4736"/>
                      <a:pt x="18320" y="0"/>
                      <a:pt x="39847" y="0"/>
                    </a:cubicBezTo>
                    <a:cubicBezTo>
                      <a:pt x="79694" y="0"/>
                      <a:pt x="79694" y="0"/>
                      <a:pt x="79694" y="0"/>
                    </a:cubicBezTo>
                    <a:cubicBezTo>
                      <a:pt x="101221" y="0"/>
                      <a:pt x="119541" y="4736"/>
                      <a:pt x="119541" y="10688"/>
                    </a:cubicBezTo>
                    <a:cubicBezTo>
                      <a:pt x="119541" y="109311"/>
                      <a:pt x="119541" y="109311"/>
                      <a:pt x="119541" y="109311"/>
                    </a:cubicBezTo>
                    <a:cubicBezTo>
                      <a:pt x="119541" y="115020"/>
                      <a:pt x="101221" y="119878"/>
                      <a:pt x="79694" y="119878"/>
                    </a:cubicBezTo>
                  </a:path>
                </a:pathLst>
              </a:custGeom>
              <a:solidFill>
                <a:srgbClr val="9A909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59" name="Google Shape;359;p55"/>
              <p:cNvSpPr/>
              <p:nvPr/>
            </p:nvSpPr>
            <p:spPr>
              <a:xfrm>
                <a:off x="15541267" y="6232317"/>
                <a:ext cx="93555" cy="507765"/>
              </a:xfrm>
              <a:custGeom>
                <a:avLst/>
                <a:gdLst/>
                <a:ahLst/>
                <a:cxnLst/>
                <a:rect l="l" t="t" r="r" b="b"/>
                <a:pathLst>
                  <a:path w="120000" h="120000" extrusionOk="0">
                    <a:moveTo>
                      <a:pt x="79694" y="119913"/>
                    </a:moveTo>
                    <a:lnTo>
                      <a:pt x="79694" y="119913"/>
                    </a:lnTo>
                    <a:cubicBezTo>
                      <a:pt x="39847" y="119913"/>
                      <a:pt x="39847" y="119913"/>
                      <a:pt x="39847" y="119913"/>
                    </a:cubicBezTo>
                    <a:cubicBezTo>
                      <a:pt x="18320" y="119913"/>
                      <a:pt x="0" y="116473"/>
                      <a:pt x="0" y="112430"/>
                    </a:cubicBezTo>
                    <a:cubicBezTo>
                      <a:pt x="0" y="7311"/>
                      <a:pt x="0" y="7311"/>
                      <a:pt x="0" y="7311"/>
                    </a:cubicBezTo>
                    <a:cubicBezTo>
                      <a:pt x="0" y="3268"/>
                      <a:pt x="18320" y="0"/>
                      <a:pt x="39847" y="0"/>
                    </a:cubicBezTo>
                    <a:cubicBezTo>
                      <a:pt x="79694" y="0"/>
                      <a:pt x="79694" y="0"/>
                      <a:pt x="79694" y="0"/>
                    </a:cubicBezTo>
                    <a:cubicBezTo>
                      <a:pt x="101221" y="0"/>
                      <a:pt x="119541" y="3268"/>
                      <a:pt x="119541" y="7311"/>
                    </a:cubicBezTo>
                    <a:cubicBezTo>
                      <a:pt x="119541" y="112430"/>
                      <a:pt x="119541" y="112430"/>
                      <a:pt x="119541" y="112430"/>
                    </a:cubicBezTo>
                    <a:cubicBezTo>
                      <a:pt x="119541" y="116473"/>
                      <a:pt x="101221" y="119913"/>
                      <a:pt x="79694" y="119913"/>
                    </a:cubicBezTo>
                  </a:path>
                </a:pathLst>
              </a:custGeom>
              <a:solidFill>
                <a:srgbClr val="9A909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60" name="Google Shape;360;p55"/>
              <p:cNvSpPr/>
              <p:nvPr/>
            </p:nvSpPr>
            <p:spPr>
              <a:xfrm>
                <a:off x="15029938" y="5906701"/>
                <a:ext cx="508103" cy="341734"/>
              </a:xfrm>
              <a:custGeom>
                <a:avLst/>
                <a:gdLst/>
                <a:ahLst/>
                <a:cxnLst/>
                <a:rect l="l" t="t" r="r" b="b"/>
                <a:pathLst>
                  <a:path w="120000" h="120000" extrusionOk="0">
                    <a:moveTo>
                      <a:pt x="112682" y="0"/>
                    </a:moveTo>
                    <a:lnTo>
                      <a:pt x="112682" y="0"/>
                    </a:lnTo>
                    <a:cubicBezTo>
                      <a:pt x="7403" y="0"/>
                      <a:pt x="7403" y="0"/>
                      <a:pt x="7403" y="0"/>
                    </a:cubicBezTo>
                    <a:cubicBezTo>
                      <a:pt x="3271" y="0"/>
                      <a:pt x="0" y="4856"/>
                      <a:pt x="0" y="10862"/>
                    </a:cubicBezTo>
                    <a:cubicBezTo>
                      <a:pt x="0" y="68115"/>
                      <a:pt x="0" y="68115"/>
                      <a:pt x="0" y="68115"/>
                    </a:cubicBezTo>
                    <a:cubicBezTo>
                      <a:pt x="0" y="74121"/>
                      <a:pt x="3271" y="78849"/>
                      <a:pt x="7403" y="78849"/>
                    </a:cubicBezTo>
                    <a:cubicBezTo>
                      <a:pt x="81951" y="78849"/>
                      <a:pt x="81951" y="78849"/>
                      <a:pt x="81951" y="78849"/>
                    </a:cubicBezTo>
                    <a:cubicBezTo>
                      <a:pt x="88063" y="96869"/>
                      <a:pt x="96499" y="119872"/>
                      <a:pt x="96499" y="119872"/>
                    </a:cubicBezTo>
                    <a:cubicBezTo>
                      <a:pt x="96499" y="78849"/>
                      <a:pt x="96499" y="78849"/>
                      <a:pt x="96499" y="78849"/>
                    </a:cubicBezTo>
                    <a:cubicBezTo>
                      <a:pt x="112682" y="78849"/>
                      <a:pt x="112682" y="78849"/>
                      <a:pt x="112682" y="78849"/>
                    </a:cubicBezTo>
                    <a:cubicBezTo>
                      <a:pt x="116728" y="78849"/>
                      <a:pt x="119913" y="74121"/>
                      <a:pt x="119913" y="68115"/>
                    </a:cubicBezTo>
                    <a:cubicBezTo>
                      <a:pt x="119913" y="10862"/>
                      <a:pt x="119913" y="10862"/>
                      <a:pt x="119913" y="10862"/>
                    </a:cubicBezTo>
                    <a:cubicBezTo>
                      <a:pt x="119913" y="4856"/>
                      <a:pt x="116728" y="0"/>
                      <a:pt x="112682" y="0"/>
                    </a:cubicBezTo>
                  </a:path>
                </a:pathLst>
              </a:custGeom>
              <a:solidFill>
                <a:srgbClr val="174F6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61" name="Google Shape;361;p55"/>
              <p:cNvSpPr/>
              <p:nvPr/>
            </p:nvSpPr>
            <p:spPr>
              <a:xfrm>
                <a:off x="14741205" y="6630471"/>
                <a:ext cx="403256" cy="35462"/>
              </a:xfrm>
              <a:custGeom>
                <a:avLst/>
                <a:gdLst/>
                <a:ahLst/>
                <a:cxnLst/>
                <a:rect l="l" t="t" r="r" b="b"/>
                <a:pathLst>
                  <a:path w="120000" h="120000" extrusionOk="0">
                    <a:moveTo>
                      <a:pt x="114471" y="118823"/>
                    </a:moveTo>
                    <a:lnTo>
                      <a:pt x="114471" y="118823"/>
                    </a:lnTo>
                    <a:cubicBezTo>
                      <a:pt x="5420" y="118823"/>
                      <a:pt x="5420" y="118823"/>
                      <a:pt x="5420" y="118823"/>
                    </a:cubicBezTo>
                    <a:cubicBezTo>
                      <a:pt x="2384" y="118823"/>
                      <a:pt x="0" y="91764"/>
                      <a:pt x="0" y="58823"/>
                    </a:cubicBezTo>
                    <a:lnTo>
                      <a:pt x="0" y="58823"/>
                    </a:lnTo>
                    <a:cubicBezTo>
                      <a:pt x="0" y="27058"/>
                      <a:pt x="2384" y="0"/>
                      <a:pt x="5420" y="0"/>
                    </a:cubicBezTo>
                    <a:cubicBezTo>
                      <a:pt x="114471" y="0"/>
                      <a:pt x="114471" y="0"/>
                      <a:pt x="114471" y="0"/>
                    </a:cubicBezTo>
                    <a:cubicBezTo>
                      <a:pt x="117506" y="0"/>
                      <a:pt x="119891" y="27058"/>
                      <a:pt x="119891" y="58823"/>
                    </a:cubicBezTo>
                    <a:lnTo>
                      <a:pt x="119891" y="58823"/>
                    </a:lnTo>
                    <a:cubicBezTo>
                      <a:pt x="119891" y="91764"/>
                      <a:pt x="117506" y="118823"/>
                      <a:pt x="114471" y="118823"/>
                    </a:cubicBezTo>
                  </a:path>
                </a:pathLst>
              </a:custGeom>
              <a:solidFill>
                <a:srgbClr val="63646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62" name="Google Shape;362;p55"/>
              <p:cNvSpPr/>
              <p:nvPr/>
            </p:nvSpPr>
            <p:spPr>
              <a:xfrm>
                <a:off x="14741205" y="6704621"/>
                <a:ext cx="403256" cy="35462"/>
              </a:xfrm>
              <a:custGeom>
                <a:avLst/>
                <a:gdLst/>
                <a:ahLst/>
                <a:cxnLst/>
                <a:rect l="l" t="t" r="r" b="b"/>
                <a:pathLst>
                  <a:path w="120000" h="120000" extrusionOk="0">
                    <a:moveTo>
                      <a:pt x="114471" y="118823"/>
                    </a:moveTo>
                    <a:lnTo>
                      <a:pt x="114471" y="118823"/>
                    </a:lnTo>
                    <a:cubicBezTo>
                      <a:pt x="5420" y="118823"/>
                      <a:pt x="5420" y="118823"/>
                      <a:pt x="5420" y="118823"/>
                    </a:cubicBezTo>
                    <a:cubicBezTo>
                      <a:pt x="2384" y="118823"/>
                      <a:pt x="0" y="92941"/>
                      <a:pt x="0" y="60000"/>
                    </a:cubicBezTo>
                    <a:lnTo>
                      <a:pt x="0" y="60000"/>
                    </a:lnTo>
                    <a:cubicBezTo>
                      <a:pt x="0" y="27058"/>
                      <a:pt x="2384" y="0"/>
                      <a:pt x="5420" y="0"/>
                    </a:cubicBezTo>
                    <a:cubicBezTo>
                      <a:pt x="114471" y="0"/>
                      <a:pt x="114471" y="0"/>
                      <a:pt x="114471" y="0"/>
                    </a:cubicBezTo>
                    <a:cubicBezTo>
                      <a:pt x="117506" y="0"/>
                      <a:pt x="119891" y="27058"/>
                      <a:pt x="119891" y="60000"/>
                    </a:cubicBezTo>
                    <a:lnTo>
                      <a:pt x="119891" y="60000"/>
                    </a:lnTo>
                    <a:cubicBezTo>
                      <a:pt x="119891" y="92941"/>
                      <a:pt x="117506" y="118823"/>
                      <a:pt x="114471" y="118823"/>
                    </a:cubicBezTo>
                  </a:path>
                </a:pathLst>
              </a:custGeom>
              <a:solidFill>
                <a:srgbClr val="63646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63" name="Google Shape;363;p55"/>
              <p:cNvSpPr/>
              <p:nvPr/>
            </p:nvSpPr>
            <p:spPr>
              <a:xfrm>
                <a:off x="14741205" y="6493453"/>
                <a:ext cx="403256" cy="35462"/>
              </a:xfrm>
              <a:custGeom>
                <a:avLst/>
                <a:gdLst/>
                <a:ahLst/>
                <a:cxnLst/>
                <a:rect l="l" t="t" r="r" b="b"/>
                <a:pathLst>
                  <a:path w="120000" h="120000" extrusionOk="0">
                    <a:moveTo>
                      <a:pt x="114471" y="118823"/>
                    </a:moveTo>
                    <a:lnTo>
                      <a:pt x="114471" y="118823"/>
                    </a:lnTo>
                    <a:cubicBezTo>
                      <a:pt x="5420" y="118823"/>
                      <a:pt x="5420" y="118823"/>
                      <a:pt x="5420" y="118823"/>
                    </a:cubicBezTo>
                    <a:cubicBezTo>
                      <a:pt x="2384" y="118823"/>
                      <a:pt x="0" y="92941"/>
                      <a:pt x="0" y="60000"/>
                    </a:cubicBezTo>
                    <a:lnTo>
                      <a:pt x="0" y="60000"/>
                    </a:lnTo>
                    <a:cubicBezTo>
                      <a:pt x="0" y="27058"/>
                      <a:pt x="2384" y="0"/>
                      <a:pt x="5420" y="0"/>
                    </a:cubicBezTo>
                    <a:cubicBezTo>
                      <a:pt x="114471" y="0"/>
                      <a:pt x="114471" y="0"/>
                      <a:pt x="114471" y="0"/>
                    </a:cubicBezTo>
                    <a:cubicBezTo>
                      <a:pt x="117506" y="0"/>
                      <a:pt x="119891" y="27058"/>
                      <a:pt x="119891" y="60000"/>
                    </a:cubicBezTo>
                    <a:lnTo>
                      <a:pt x="119891" y="60000"/>
                    </a:lnTo>
                    <a:cubicBezTo>
                      <a:pt x="119891" y="92941"/>
                      <a:pt x="117506" y="118823"/>
                      <a:pt x="114471" y="118823"/>
                    </a:cubicBezTo>
                  </a:path>
                </a:pathLst>
              </a:custGeom>
              <a:solidFill>
                <a:srgbClr val="63646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64" name="Google Shape;364;p55"/>
              <p:cNvSpPr/>
              <p:nvPr/>
            </p:nvSpPr>
            <p:spPr>
              <a:xfrm>
                <a:off x="14741205" y="6567603"/>
                <a:ext cx="403256" cy="35462"/>
              </a:xfrm>
              <a:custGeom>
                <a:avLst/>
                <a:gdLst/>
                <a:ahLst/>
                <a:cxnLst/>
                <a:rect l="l" t="t" r="r" b="b"/>
                <a:pathLst>
                  <a:path w="120000" h="120000" extrusionOk="0">
                    <a:moveTo>
                      <a:pt x="114471" y="118823"/>
                    </a:moveTo>
                    <a:lnTo>
                      <a:pt x="114471" y="118823"/>
                    </a:lnTo>
                    <a:cubicBezTo>
                      <a:pt x="5420" y="118823"/>
                      <a:pt x="5420" y="118823"/>
                      <a:pt x="5420" y="118823"/>
                    </a:cubicBezTo>
                    <a:cubicBezTo>
                      <a:pt x="2384" y="118823"/>
                      <a:pt x="0" y="92941"/>
                      <a:pt x="0" y="60000"/>
                    </a:cubicBezTo>
                    <a:lnTo>
                      <a:pt x="0" y="60000"/>
                    </a:lnTo>
                    <a:cubicBezTo>
                      <a:pt x="0" y="27058"/>
                      <a:pt x="2384" y="0"/>
                      <a:pt x="5420" y="0"/>
                    </a:cubicBezTo>
                    <a:cubicBezTo>
                      <a:pt x="114471" y="0"/>
                      <a:pt x="114471" y="0"/>
                      <a:pt x="114471" y="0"/>
                    </a:cubicBezTo>
                    <a:cubicBezTo>
                      <a:pt x="117506" y="0"/>
                      <a:pt x="119891" y="27058"/>
                      <a:pt x="119891" y="60000"/>
                    </a:cubicBezTo>
                    <a:lnTo>
                      <a:pt x="119891" y="60000"/>
                    </a:lnTo>
                    <a:cubicBezTo>
                      <a:pt x="119891" y="92941"/>
                      <a:pt x="117506" y="118823"/>
                      <a:pt x="114471" y="118823"/>
                    </a:cubicBezTo>
                  </a:path>
                </a:pathLst>
              </a:custGeom>
              <a:solidFill>
                <a:srgbClr val="63646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65" name="Google Shape;365;p55"/>
              <p:cNvSpPr/>
              <p:nvPr/>
            </p:nvSpPr>
            <p:spPr>
              <a:xfrm>
                <a:off x="13947595" y="6978653"/>
                <a:ext cx="88717" cy="90270"/>
              </a:xfrm>
              <a:custGeom>
                <a:avLst/>
                <a:gdLst/>
                <a:ahLst/>
                <a:cxnLst/>
                <a:rect l="l" t="t" r="r" b="b"/>
                <a:pathLst>
                  <a:path w="120000" h="120000" extrusionOk="0">
                    <a:moveTo>
                      <a:pt x="119518" y="59282"/>
                    </a:moveTo>
                    <a:lnTo>
                      <a:pt x="119518" y="59282"/>
                    </a:lnTo>
                    <a:cubicBezTo>
                      <a:pt x="119518" y="92749"/>
                      <a:pt x="93493" y="119521"/>
                      <a:pt x="59759" y="119521"/>
                    </a:cubicBezTo>
                    <a:cubicBezTo>
                      <a:pt x="26987" y="119521"/>
                      <a:pt x="0" y="92749"/>
                      <a:pt x="0" y="59282"/>
                    </a:cubicBezTo>
                    <a:cubicBezTo>
                      <a:pt x="0" y="26772"/>
                      <a:pt x="26987" y="0"/>
                      <a:pt x="59759" y="0"/>
                    </a:cubicBezTo>
                    <a:cubicBezTo>
                      <a:pt x="93493" y="0"/>
                      <a:pt x="119518" y="26772"/>
                      <a:pt x="119518" y="59282"/>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66" name="Google Shape;366;p55"/>
              <p:cNvSpPr/>
              <p:nvPr/>
            </p:nvSpPr>
            <p:spPr>
              <a:xfrm>
                <a:off x="14129867" y="6978653"/>
                <a:ext cx="88717" cy="90270"/>
              </a:xfrm>
              <a:custGeom>
                <a:avLst/>
                <a:gdLst/>
                <a:ahLst/>
                <a:cxnLst/>
                <a:rect l="l" t="t" r="r" b="b"/>
                <a:pathLst>
                  <a:path w="120000" h="120000" extrusionOk="0">
                    <a:moveTo>
                      <a:pt x="119516" y="59282"/>
                    </a:moveTo>
                    <a:lnTo>
                      <a:pt x="119516" y="59282"/>
                    </a:lnTo>
                    <a:cubicBezTo>
                      <a:pt x="119516" y="92749"/>
                      <a:pt x="92419" y="119521"/>
                      <a:pt x="60000" y="119521"/>
                    </a:cubicBezTo>
                    <a:cubicBezTo>
                      <a:pt x="27096" y="119521"/>
                      <a:pt x="0" y="92749"/>
                      <a:pt x="0" y="59282"/>
                    </a:cubicBezTo>
                    <a:cubicBezTo>
                      <a:pt x="0" y="26772"/>
                      <a:pt x="27096" y="0"/>
                      <a:pt x="60000" y="0"/>
                    </a:cubicBezTo>
                    <a:cubicBezTo>
                      <a:pt x="92419" y="0"/>
                      <a:pt x="119516" y="26772"/>
                      <a:pt x="119516" y="59282"/>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67" name="Google Shape;367;p55"/>
              <p:cNvSpPr/>
              <p:nvPr/>
            </p:nvSpPr>
            <p:spPr>
              <a:xfrm>
                <a:off x="14310527" y="6978653"/>
                <a:ext cx="90329" cy="90270"/>
              </a:xfrm>
              <a:custGeom>
                <a:avLst/>
                <a:gdLst/>
                <a:ahLst/>
                <a:cxnLst/>
                <a:rect l="l" t="t" r="r" b="b"/>
                <a:pathLst>
                  <a:path w="120000" h="120000" extrusionOk="0">
                    <a:moveTo>
                      <a:pt x="119520" y="59282"/>
                    </a:moveTo>
                    <a:lnTo>
                      <a:pt x="119520" y="59282"/>
                    </a:lnTo>
                    <a:cubicBezTo>
                      <a:pt x="119520" y="92749"/>
                      <a:pt x="92640" y="119521"/>
                      <a:pt x="59040" y="119521"/>
                    </a:cubicBezTo>
                    <a:cubicBezTo>
                      <a:pt x="26880" y="119521"/>
                      <a:pt x="0" y="92749"/>
                      <a:pt x="0" y="59282"/>
                    </a:cubicBezTo>
                    <a:cubicBezTo>
                      <a:pt x="0" y="26772"/>
                      <a:pt x="26880" y="0"/>
                      <a:pt x="59040" y="0"/>
                    </a:cubicBezTo>
                    <a:cubicBezTo>
                      <a:pt x="92640" y="0"/>
                      <a:pt x="119520" y="26772"/>
                      <a:pt x="119520" y="59282"/>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68" name="Google Shape;368;p55"/>
              <p:cNvSpPr/>
              <p:nvPr/>
            </p:nvSpPr>
            <p:spPr>
              <a:xfrm>
                <a:off x="14492798" y="6978653"/>
                <a:ext cx="88717" cy="90270"/>
              </a:xfrm>
              <a:custGeom>
                <a:avLst/>
                <a:gdLst/>
                <a:ahLst/>
                <a:cxnLst/>
                <a:rect l="l" t="t" r="r" b="b"/>
                <a:pathLst>
                  <a:path w="120000" h="120000" extrusionOk="0">
                    <a:moveTo>
                      <a:pt x="119516" y="59282"/>
                    </a:moveTo>
                    <a:lnTo>
                      <a:pt x="119516" y="59282"/>
                    </a:lnTo>
                    <a:cubicBezTo>
                      <a:pt x="119516" y="92749"/>
                      <a:pt x="92419" y="119521"/>
                      <a:pt x="59516" y="119521"/>
                    </a:cubicBezTo>
                    <a:cubicBezTo>
                      <a:pt x="26612" y="119521"/>
                      <a:pt x="0" y="92749"/>
                      <a:pt x="0" y="59282"/>
                    </a:cubicBezTo>
                    <a:cubicBezTo>
                      <a:pt x="0" y="26772"/>
                      <a:pt x="26612" y="0"/>
                      <a:pt x="59516" y="0"/>
                    </a:cubicBezTo>
                    <a:cubicBezTo>
                      <a:pt x="92419" y="0"/>
                      <a:pt x="119516" y="26772"/>
                      <a:pt x="119516" y="59282"/>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69" name="Google Shape;369;p55"/>
              <p:cNvSpPr/>
              <p:nvPr/>
            </p:nvSpPr>
            <p:spPr>
              <a:xfrm>
                <a:off x="14673456" y="6978653"/>
                <a:ext cx="90329" cy="90270"/>
              </a:xfrm>
              <a:custGeom>
                <a:avLst/>
                <a:gdLst/>
                <a:ahLst/>
                <a:cxnLst/>
                <a:rect l="l" t="t" r="r" b="b"/>
                <a:pathLst>
                  <a:path w="120000" h="120000" extrusionOk="0">
                    <a:moveTo>
                      <a:pt x="119520" y="59282"/>
                    </a:moveTo>
                    <a:lnTo>
                      <a:pt x="119520" y="59282"/>
                    </a:lnTo>
                    <a:cubicBezTo>
                      <a:pt x="119520" y="92749"/>
                      <a:pt x="92640" y="119521"/>
                      <a:pt x="60000" y="119521"/>
                    </a:cubicBezTo>
                    <a:cubicBezTo>
                      <a:pt x="26400" y="119521"/>
                      <a:pt x="0" y="92749"/>
                      <a:pt x="0" y="59282"/>
                    </a:cubicBezTo>
                    <a:cubicBezTo>
                      <a:pt x="0" y="26772"/>
                      <a:pt x="26400" y="0"/>
                      <a:pt x="60000" y="0"/>
                    </a:cubicBezTo>
                    <a:cubicBezTo>
                      <a:pt x="92640" y="0"/>
                      <a:pt x="119520" y="26772"/>
                      <a:pt x="119520" y="59282"/>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70" name="Google Shape;370;p55"/>
              <p:cNvSpPr/>
              <p:nvPr/>
            </p:nvSpPr>
            <p:spPr>
              <a:xfrm>
                <a:off x="14855730" y="6978653"/>
                <a:ext cx="88717" cy="90270"/>
              </a:xfrm>
              <a:custGeom>
                <a:avLst/>
                <a:gdLst/>
                <a:ahLst/>
                <a:cxnLst/>
                <a:rect l="l" t="t" r="r" b="b"/>
                <a:pathLst>
                  <a:path w="120000" h="120000" extrusionOk="0">
                    <a:moveTo>
                      <a:pt x="119518" y="59282"/>
                    </a:moveTo>
                    <a:lnTo>
                      <a:pt x="119518" y="59282"/>
                    </a:lnTo>
                    <a:cubicBezTo>
                      <a:pt x="119518" y="92749"/>
                      <a:pt x="92530" y="119521"/>
                      <a:pt x="59759" y="119521"/>
                    </a:cubicBezTo>
                    <a:cubicBezTo>
                      <a:pt x="26987" y="119521"/>
                      <a:pt x="0" y="92749"/>
                      <a:pt x="0" y="59282"/>
                    </a:cubicBezTo>
                    <a:cubicBezTo>
                      <a:pt x="0" y="26772"/>
                      <a:pt x="26987" y="0"/>
                      <a:pt x="59759" y="0"/>
                    </a:cubicBezTo>
                    <a:cubicBezTo>
                      <a:pt x="92530" y="0"/>
                      <a:pt x="119518" y="26772"/>
                      <a:pt x="119518" y="59282"/>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71" name="Google Shape;371;p55"/>
              <p:cNvSpPr/>
              <p:nvPr/>
            </p:nvSpPr>
            <p:spPr>
              <a:xfrm>
                <a:off x="15036389" y="6978653"/>
                <a:ext cx="90329" cy="90270"/>
              </a:xfrm>
              <a:custGeom>
                <a:avLst/>
                <a:gdLst/>
                <a:ahLst/>
                <a:cxnLst/>
                <a:rect l="l" t="t" r="r" b="b"/>
                <a:pathLst>
                  <a:path w="120000" h="120000" extrusionOk="0">
                    <a:moveTo>
                      <a:pt x="119521" y="59282"/>
                    </a:moveTo>
                    <a:lnTo>
                      <a:pt x="119521" y="59282"/>
                    </a:lnTo>
                    <a:cubicBezTo>
                      <a:pt x="119521" y="92749"/>
                      <a:pt x="92749" y="119521"/>
                      <a:pt x="60239" y="119521"/>
                    </a:cubicBezTo>
                    <a:cubicBezTo>
                      <a:pt x="26772" y="119521"/>
                      <a:pt x="0" y="92749"/>
                      <a:pt x="0" y="59282"/>
                    </a:cubicBezTo>
                    <a:cubicBezTo>
                      <a:pt x="0" y="26772"/>
                      <a:pt x="26772" y="0"/>
                      <a:pt x="60239" y="0"/>
                    </a:cubicBezTo>
                    <a:cubicBezTo>
                      <a:pt x="92749" y="0"/>
                      <a:pt x="119521" y="26772"/>
                      <a:pt x="119521" y="59282"/>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72" name="Google Shape;372;p55"/>
              <p:cNvSpPr/>
              <p:nvPr/>
            </p:nvSpPr>
            <p:spPr>
              <a:xfrm>
                <a:off x="15218663" y="6978653"/>
                <a:ext cx="88717" cy="90270"/>
              </a:xfrm>
              <a:custGeom>
                <a:avLst/>
                <a:gdLst/>
                <a:ahLst/>
                <a:cxnLst/>
                <a:rect l="l" t="t" r="r" b="b"/>
                <a:pathLst>
                  <a:path w="120000" h="120000" extrusionOk="0">
                    <a:moveTo>
                      <a:pt x="119518" y="59282"/>
                    </a:moveTo>
                    <a:lnTo>
                      <a:pt x="119518" y="59282"/>
                    </a:lnTo>
                    <a:cubicBezTo>
                      <a:pt x="119518" y="92749"/>
                      <a:pt x="92530" y="119521"/>
                      <a:pt x="59759" y="119521"/>
                    </a:cubicBezTo>
                    <a:cubicBezTo>
                      <a:pt x="26987" y="119521"/>
                      <a:pt x="0" y="92749"/>
                      <a:pt x="0" y="59282"/>
                    </a:cubicBezTo>
                    <a:cubicBezTo>
                      <a:pt x="0" y="26772"/>
                      <a:pt x="26987" y="0"/>
                      <a:pt x="59759" y="0"/>
                    </a:cubicBezTo>
                    <a:cubicBezTo>
                      <a:pt x="92530" y="0"/>
                      <a:pt x="119518" y="26772"/>
                      <a:pt x="119518" y="59282"/>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73" name="Google Shape;373;p55"/>
              <p:cNvSpPr/>
              <p:nvPr/>
            </p:nvSpPr>
            <p:spPr>
              <a:xfrm>
                <a:off x="15399320" y="6978653"/>
                <a:ext cx="88717" cy="90270"/>
              </a:xfrm>
              <a:custGeom>
                <a:avLst/>
                <a:gdLst/>
                <a:ahLst/>
                <a:cxnLst/>
                <a:rect l="l" t="t" r="r" b="b"/>
                <a:pathLst>
                  <a:path w="120000" h="120000" extrusionOk="0">
                    <a:moveTo>
                      <a:pt x="119518" y="59282"/>
                    </a:moveTo>
                    <a:lnTo>
                      <a:pt x="119518" y="59282"/>
                    </a:lnTo>
                    <a:cubicBezTo>
                      <a:pt x="119518" y="92749"/>
                      <a:pt x="92530" y="119521"/>
                      <a:pt x="59759" y="119521"/>
                    </a:cubicBezTo>
                    <a:cubicBezTo>
                      <a:pt x="26024" y="119521"/>
                      <a:pt x="0" y="92749"/>
                      <a:pt x="0" y="59282"/>
                    </a:cubicBezTo>
                    <a:cubicBezTo>
                      <a:pt x="0" y="26772"/>
                      <a:pt x="26024" y="0"/>
                      <a:pt x="59759" y="0"/>
                    </a:cubicBezTo>
                    <a:cubicBezTo>
                      <a:pt x="92530" y="0"/>
                      <a:pt x="119518" y="26772"/>
                      <a:pt x="119518" y="59282"/>
                    </a:cubicBezTo>
                  </a:path>
                </a:pathLst>
              </a:custGeom>
              <a:solidFill>
                <a:srgbClr val="CFCFC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74" name="Google Shape;374;p55"/>
              <p:cNvSpPr/>
              <p:nvPr/>
            </p:nvSpPr>
            <p:spPr>
              <a:xfrm>
                <a:off x="13947595" y="7162415"/>
                <a:ext cx="88717" cy="88657"/>
              </a:xfrm>
              <a:custGeom>
                <a:avLst/>
                <a:gdLst/>
                <a:ahLst/>
                <a:cxnLst/>
                <a:rect l="l" t="t" r="r" b="b"/>
                <a:pathLst>
                  <a:path w="120000" h="120000" extrusionOk="0">
                    <a:moveTo>
                      <a:pt x="119518" y="59759"/>
                    </a:moveTo>
                    <a:lnTo>
                      <a:pt x="119518" y="59759"/>
                    </a:lnTo>
                    <a:cubicBezTo>
                      <a:pt x="119518" y="92530"/>
                      <a:pt x="93493" y="119518"/>
                      <a:pt x="59759" y="119518"/>
                    </a:cubicBezTo>
                    <a:cubicBezTo>
                      <a:pt x="26987" y="119518"/>
                      <a:pt x="0" y="92530"/>
                      <a:pt x="0" y="59759"/>
                    </a:cubicBezTo>
                    <a:cubicBezTo>
                      <a:pt x="0" y="26987"/>
                      <a:pt x="26987" y="0"/>
                      <a:pt x="59759" y="0"/>
                    </a:cubicBezTo>
                    <a:cubicBezTo>
                      <a:pt x="93493" y="0"/>
                      <a:pt x="119518" y="26987"/>
                      <a:pt x="119518" y="59759"/>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75" name="Google Shape;375;p55"/>
              <p:cNvSpPr/>
              <p:nvPr/>
            </p:nvSpPr>
            <p:spPr>
              <a:xfrm>
                <a:off x="14129867" y="7162415"/>
                <a:ext cx="88717" cy="88657"/>
              </a:xfrm>
              <a:custGeom>
                <a:avLst/>
                <a:gdLst/>
                <a:ahLst/>
                <a:cxnLst/>
                <a:rect l="l" t="t" r="r" b="b"/>
                <a:pathLst>
                  <a:path w="120000" h="120000" extrusionOk="0">
                    <a:moveTo>
                      <a:pt x="119516" y="59759"/>
                    </a:moveTo>
                    <a:lnTo>
                      <a:pt x="119516" y="59759"/>
                    </a:lnTo>
                    <a:cubicBezTo>
                      <a:pt x="119516" y="92530"/>
                      <a:pt x="92419" y="119518"/>
                      <a:pt x="60000" y="119518"/>
                    </a:cubicBezTo>
                    <a:cubicBezTo>
                      <a:pt x="27096" y="119518"/>
                      <a:pt x="0" y="92530"/>
                      <a:pt x="0" y="59759"/>
                    </a:cubicBezTo>
                    <a:cubicBezTo>
                      <a:pt x="0" y="26987"/>
                      <a:pt x="27096" y="0"/>
                      <a:pt x="60000" y="0"/>
                    </a:cubicBezTo>
                    <a:cubicBezTo>
                      <a:pt x="92419" y="0"/>
                      <a:pt x="119516" y="26987"/>
                      <a:pt x="119516" y="59759"/>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76" name="Google Shape;376;p55"/>
              <p:cNvSpPr/>
              <p:nvPr/>
            </p:nvSpPr>
            <p:spPr>
              <a:xfrm>
                <a:off x="14310527" y="7162415"/>
                <a:ext cx="90329" cy="88657"/>
              </a:xfrm>
              <a:custGeom>
                <a:avLst/>
                <a:gdLst/>
                <a:ahLst/>
                <a:cxnLst/>
                <a:rect l="l" t="t" r="r" b="b"/>
                <a:pathLst>
                  <a:path w="120000" h="120000" extrusionOk="0">
                    <a:moveTo>
                      <a:pt x="119520" y="59759"/>
                    </a:moveTo>
                    <a:lnTo>
                      <a:pt x="119520" y="59759"/>
                    </a:lnTo>
                    <a:cubicBezTo>
                      <a:pt x="119520" y="92530"/>
                      <a:pt x="92640" y="119518"/>
                      <a:pt x="59040" y="119518"/>
                    </a:cubicBezTo>
                    <a:cubicBezTo>
                      <a:pt x="26880" y="119518"/>
                      <a:pt x="0" y="92530"/>
                      <a:pt x="0" y="59759"/>
                    </a:cubicBezTo>
                    <a:cubicBezTo>
                      <a:pt x="0" y="26987"/>
                      <a:pt x="26880" y="0"/>
                      <a:pt x="59040" y="0"/>
                    </a:cubicBezTo>
                    <a:cubicBezTo>
                      <a:pt x="92640" y="0"/>
                      <a:pt x="119520" y="26987"/>
                      <a:pt x="119520" y="59759"/>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77" name="Google Shape;377;p55"/>
              <p:cNvSpPr/>
              <p:nvPr/>
            </p:nvSpPr>
            <p:spPr>
              <a:xfrm>
                <a:off x="14492798" y="7162415"/>
                <a:ext cx="88717" cy="88657"/>
              </a:xfrm>
              <a:custGeom>
                <a:avLst/>
                <a:gdLst/>
                <a:ahLst/>
                <a:cxnLst/>
                <a:rect l="l" t="t" r="r" b="b"/>
                <a:pathLst>
                  <a:path w="120000" h="120000" extrusionOk="0">
                    <a:moveTo>
                      <a:pt x="119516" y="59759"/>
                    </a:moveTo>
                    <a:lnTo>
                      <a:pt x="119516" y="59759"/>
                    </a:lnTo>
                    <a:cubicBezTo>
                      <a:pt x="119516" y="92530"/>
                      <a:pt x="92419" y="119518"/>
                      <a:pt x="59516" y="119518"/>
                    </a:cubicBezTo>
                    <a:cubicBezTo>
                      <a:pt x="26612" y="119518"/>
                      <a:pt x="0" y="92530"/>
                      <a:pt x="0" y="59759"/>
                    </a:cubicBezTo>
                    <a:cubicBezTo>
                      <a:pt x="0" y="26987"/>
                      <a:pt x="26612" y="0"/>
                      <a:pt x="59516" y="0"/>
                    </a:cubicBezTo>
                    <a:cubicBezTo>
                      <a:pt x="92419" y="0"/>
                      <a:pt x="119516" y="26987"/>
                      <a:pt x="119516" y="59759"/>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78" name="Google Shape;378;p55"/>
              <p:cNvSpPr/>
              <p:nvPr/>
            </p:nvSpPr>
            <p:spPr>
              <a:xfrm>
                <a:off x="14673456" y="7162415"/>
                <a:ext cx="90329" cy="88657"/>
              </a:xfrm>
              <a:custGeom>
                <a:avLst/>
                <a:gdLst/>
                <a:ahLst/>
                <a:cxnLst/>
                <a:rect l="l" t="t" r="r" b="b"/>
                <a:pathLst>
                  <a:path w="120000" h="120000" extrusionOk="0">
                    <a:moveTo>
                      <a:pt x="119520" y="59759"/>
                    </a:moveTo>
                    <a:lnTo>
                      <a:pt x="119520" y="59759"/>
                    </a:lnTo>
                    <a:cubicBezTo>
                      <a:pt x="119520" y="92530"/>
                      <a:pt x="92640" y="119518"/>
                      <a:pt x="60000" y="119518"/>
                    </a:cubicBezTo>
                    <a:cubicBezTo>
                      <a:pt x="26400" y="119518"/>
                      <a:pt x="0" y="92530"/>
                      <a:pt x="0" y="59759"/>
                    </a:cubicBezTo>
                    <a:cubicBezTo>
                      <a:pt x="0" y="26987"/>
                      <a:pt x="26400" y="0"/>
                      <a:pt x="60000" y="0"/>
                    </a:cubicBezTo>
                    <a:cubicBezTo>
                      <a:pt x="92640" y="0"/>
                      <a:pt x="119520" y="26987"/>
                      <a:pt x="119520" y="59759"/>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79" name="Google Shape;379;p55"/>
              <p:cNvSpPr/>
              <p:nvPr/>
            </p:nvSpPr>
            <p:spPr>
              <a:xfrm>
                <a:off x="14855730" y="7162415"/>
                <a:ext cx="88717" cy="88657"/>
              </a:xfrm>
              <a:custGeom>
                <a:avLst/>
                <a:gdLst/>
                <a:ahLst/>
                <a:cxnLst/>
                <a:rect l="l" t="t" r="r" b="b"/>
                <a:pathLst>
                  <a:path w="120000" h="120000" extrusionOk="0">
                    <a:moveTo>
                      <a:pt x="119518" y="59759"/>
                    </a:moveTo>
                    <a:lnTo>
                      <a:pt x="119518" y="59759"/>
                    </a:lnTo>
                    <a:cubicBezTo>
                      <a:pt x="119518" y="92530"/>
                      <a:pt x="92530" y="119518"/>
                      <a:pt x="59759" y="119518"/>
                    </a:cubicBezTo>
                    <a:cubicBezTo>
                      <a:pt x="26987" y="119518"/>
                      <a:pt x="0" y="92530"/>
                      <a:pt x="0" y="59759"/>
                    </a:cubicBezTo>
                    <a:cubicBezTo>
                      <a:pt x="0" y="26987"/>
                      <a:pt x="26987" y="0"/>
                      <a:pt x="59759" y="0"/>
                    </a:cubicBezTo>
                    <a:cubicBezTo>
                      <a:pt x="92530" y="0"/>
                      <a:pt x="119518" y="26987"/>
                      <a:pt x="119518" y="59759"/>
                    </a:cubicBezTo>
                  </a:path>
                </a:pathLst>
              </a:custGeom>
              <a:solidFill>
                <a:srgbClr val="CFCFC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80" name="Google Shape;380;p55"/>
              <p:cNvSpPr/>
              <p:nvPr/>
            </p:nvSpPr>
            <p:spPr>
              <a:xfrm>
                <a:off x="15036389" y="7162415"/>
                <a:ext cx="90329" cy="88657"/>
              </a:xfrm>
              <a:custGeom>
                <a:avLst/>
                <a:gdLst/>
                <a:ahLst/>
                <a:cxnLst/>
                <a:rect l="l" t="t" r="r" b="b"/>
                <a:pathLst>
                  <a:path w="120000" h="120000" extrusionOk="0">
                    <a:moveTo>
                      <a:pt x="119521" y="59759"/>
                    </a:moveTo>
                    <a:lnTo>
                      <a:pt x="119521" y="59759"/>
                    </a:lnTo>
                    <a:cubicBezTo>
                      <a:pt x="119521" y="92530"/>
                      <a:pt x="92749" y="119518"/>
                      <a:pt x="60239" y="119518"/>
                    </a:cubicBezTo>
                    <a:cubicBezTo>
                      <a:pt x="26772" y="119518"/>
                      <a:pt x="0" y="92530"/>
                      <a:pt x="0" y="59759"/>
                    </a:cubicBezTo>
                    <a:cubicBezTo>
                      <a:pt x="0" y="26987"/>
                      <a:pt x="26772" y="0"/>
                      <a:pt x="60239" y="0"/>
                    </a:cubicBezTo>
                    <a:cubicBezTo>
                      <a:pt x="92749" y="0"/>
                      <a:pt x="119521" y="26987"/>
                      <a:pt x="119521" y="59759"/>
                    </a:cubicBezTo>
                  </a:path>
                </a:pathLst>
              </a:custGeom>
              <a:solidFill>
                <a:srgbClr val="CFCFC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81" name="Google Shape;381;p55"/>
              <p:cNvSpPr/>
              <p:nvPr/>
            </p:nvSpPr>
            <p:spPr>
              <a:xfrm>
                <a:off x="15218663" y="7162415"/>
                <a:ext cx="88717" cy="88657"/>
              </a:xfrm>
              <a:custGeom>
                <a:avLst/>
                <a:gdLst/>
                <a:ahLst/>
                <a:cxnLst/>
                <a:rect l="l" t="t" r="r" b="b"/>
                <a:pathLst>
                  <a:path w="120000" h="120000" extrusionOk="0">
                    <a:moveTo>
                      <a:pt x="119518" y="59759"/>
                    </a:moveTo>
                    <a:lnTo>
                      <a:pt x="119518" y="59759"/>
                    </a:lnTo>
                    <a:cubicBezTo>
                      <a:pt x="119518" y="92530"/>
                      <a:pt x="92530" y="119518"/>
                      <a:pt x="59759" y="119518"/>
                    </a:cubicBezTo>
                    <a:cubicBezTo>
                      <a:pt x="26987" y="119518"/>
                      <a:pt x="0" y="92530"/>
                      <a:pt x="0" y="59759"/>
                    </a:cubicBezTo>
                    <a:cubicBezTo>
                      <a:pt x="0" y="26987"/>
                      <a:pt x="26987" y="0"/>
                      <a:pt x="59759" y="0"/>
                    </a:cubicBezTo>
                    <a:cubicBezTo>
                      <a:pt x="92530" y="0"/>
                      <a:pt x="119518" y="26987"/>
                      <a:pt x="119518" y="59759"/>
                    </a:cubicBezTo>
                  </a:path>
                </a:pathLst>
              </a:custGeom>
              <a:solidFill>
                <a:srgbClr val="CFCFC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82" name="Google Shape;382;p55"/>
              <p:cNvSpPr/>
              <p:nvPr/>
            </p:nvSpPr>
            <p:spPr>
              <a:xfrm>
                <a:off x="15399320" y="7162415"/>
                <a:ext cx="88717" cy="88657"/>
              </a:xfrm>
              <a:custGeom>
                <a:avLst/>
                <a:gdLst/>
                <a:ahLst/>
                <a:cxnLst/>
                <a:rect l="l" t="t" r="r" b="b"/>
                <a:pathLst>
                  <a:path w="120000" h="120000" extrusionOk="0">
                    <a:moveTo>
                      <a:pt x="119518" y="59759"/>
                    </a:moveTo>
                    <a:lnTo>
                      <a:pt x="119518" y="59759"/>
                    </a:lnTo>
                    <a:cubicBezTo>
                      <a:pt x="119518" y="92530"/>
                      <a:pt x="92530" y="119518"/>
                      <a:pt x="59759" y="119518"/>
                    </a:cubicBezTo>
                    <a:cubicBezTo>
                      <a:pt x="26024" y="119518"/>
                      <a:pt x="0" y="92530"/>
                      <a:pt x="0" y="59759"/>
                    </a:cubicBezTo>
                    <a:cubicBezTo>
                      <a:pt x="0" y="26987"/>
                      <a:pt x="26024" y="0"/>
                      <a:pt x="59759" y="0"/>
                    </a:cubicBezTo>
                    <a:cubicBezTo>
                      <a:pt x="92530" y="0"/>
                      <a:pt x="119518" y="26987"/>
                      <a:pt x="119518" y="59759"/>
                    </a:cubicBezTo>
                  </a:path>
                </a:pathLst>
              </a:custGeom>
              <a:solidFill>
                <a:srgbClr val="CFCFC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83" name="Google Shape;383;p55"/>
              <p:cNvSpPr/>
              <p:nvPr/>
            </p:nvSpPr>
            <p:spPr>
              <a:xfrm>
                <a:off x="13947595" y="7346178"/>
                <a:ext cx="88717" cy="88657"/>
              </a:xfrm>
              <a:custGeom>
                <a:avLst/>
                <a:gdLst/>
                <a:ahLst/>
                <a:cxnLst/>
                <a:rect l="l" t="t" r="r" b="b"/>
                <a:pathLst>
                  <a:path w="120000" h="120000" extrusionOk="0">
                    <a:moveTo>
                      <a:pt x="119518" y="59516"/>
                    </a:moveTo>
                    <a:lnTo>
                      <a:pt x="119518" y="59516"/>
                    </a:lnTo>
                    <a:cubicBezTo>
                      <a:pt x="119518" y="92419"/>
                      <a:pt x="93493" y="119516"/>
                      <a:pt x="59759" y="119516"/>
                    </a:cubicBezTo>
                    <a:cubicBezTo>
                      <a:pt x="26987" y="119516"/>
                      <a:pt x="0" y="92419"/>
                      <a:pt x="0" y="59516"/>
                    </a:cubicBezTo>
                    <a:cubicBezTo>
                      <a:pt x="0" y="25645"/>
                      <a:pt x="26987" y="0"/>
                      <a:pt x="59759" y="0"/>
                    </a:cubicBezTo>
                    <a:cubicBezTo>
                      <a:pt x="93493" y="0"/>
                      <a:pt x="119518" y="25645"/>
                      <a:pt x="119518" y="59516"/>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84" name="Google Shape;384;p55"/>
              <p:cNvSpPr/>
              <p:nvPr/>
            </p:nvSpPr>
            <p:spPr>
              <a:xfrm>
                <a:off x="14129867" y="7346178"/>
                <a:ext cx="88717" cy="88657"/>
              </a:xfrm>
              <a:custGeom>
                <a:avLst/>
                <a:gdLst/>
                <a:ahLst/>
                <a:cxnLst/>
                <a:rect l="l" t="t" r="r" b="b"/>
                <a:pathLst>
                  <a:path w="120000" h="120000" extrusionOk="0">
                    <a:moveTo>
                      <a:pt x="119516" y="59516"/>
                    </a:moveTo>
                    <a:lnTo>
                      <a:pt x="119516" y="59516"/>
                    </a:lnTo>
                    <a:cubicBezTo>
                      <a:pt x="119516" y="92419"/>
                      <a:pt x="92419" y="119516"/>
                      <a:pt x="60000" y="119516"/>
                    </a:cubicBezTo>
                    <a:cubicBezTo>
                      <a:pt x="27096" y="119516"/>
                      <a:pt x="0" y="92419"/>
                      <a:pt x="0" y="59516"/>
                    </a:cubicBezTo>
                    <a:cubicBezTo>
                      <a:pt x="0" y="25645"/>
                      <a:pt x="27096" y="0"/>
                      <a:pt x="60000" y="0"/>
                    </a:cubicBezTo>
                    <a:cubicBezTo>
                      <a:pt x="92419" y="0"/>
                      <a:pt x="119516" y="25645"/>
                      <a:pt x="119516" y="59516"/>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85" name="Google Shape;385;p55"/>
              <p:cNvSpPr/>
              <p:nvPr/>
            </p:nvSpPr>
            <p:spPr>
              <a:xfrm>
                <a:off x="14310527" y="7346178"/>
                <a:ext cx="90329" cy="88657"/>
              </a:xfrm>
              <a:custGeom>
                <a:avLst/>
                <a:gdLst/>
                <a:ahLst/>
                <a:cxnLst/>
                <a:rect l="l" t="t" r="r" b="b"/>
                <a:pathLst>
                  <a:path w="120000" h="120000" extrusionOk="0">
                    <a:moveTo>
                      <a:pt x="119520" y="59516"/>
                    </a:moveTo>
                    <a:lnTo>
                      <a:pt x="119520" y="59516"/>
                    </a:lnTo>
                    <a:cubicBezTo>
                      <a:pt x="119520" y="92419"/>
                      <a:pt x="92640" y="119516"/>
                      <a:pt x="59040" y="119516"/>
                    </a:cubicBezTo>
                    <a:cubicBezTo>
                      <a:pt x="26880" y="119516"/>
                      <a:pt x="0" y="92419"/>
                      <a:pt x="0" y="59516"/>
                    </a:cubicBezTo>
                    <a:cubicBezTo>
                      <a:pt x="0" y="25645"/>
                      <a:pt x="26880" y="0"/>
                      <a:pt x="59040" y="0"/>
                    </a:cubicBezTo>
                    <a:cubicBezTo>
                      <a:pt x="92640" y="0"/>
                      <a:pt x="119520" y="25645"/>
                      <a:pt x="119520" y="59516"/>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86" name="Google Shape;386;p55"/>
              <p:cNvSpPr/>
              <p:nvPr/>
            </p:nvSpPr>
            <p:spPr>
              <a:xfrm>
                <a:off x="14492798" y="7346178"/>
                <a:ext cx="88717" cy="88657"/>
              </a:xfrm>
              <a:custGeom>
                <a:avLst/>
                <a:gdLst/>
                <a:ahLst/>
                <a:cxnLst/>
                <a:rect l="l" t="t" r="r" b="b"/>
                <a:pathLst>
                  <a:path w="120000" h="120000" extrusionOk="0">
                    <a:moveTo>
                      <a:pt x="119516" y="59516"/>
                    </a:moveTo>
                    <a:lnTo>
                      <a:pt x="119516" y="59516"/>
                    </a:lnTo>
                    <a:cubicBezTo>
                      <a:pt x="119516" y="92419"/>
                      <a:pt x="92419" y="119516"/>
                      <a:pt x="59516" y="119516"/>
                    </a:cubicBezTo>
                    <a:cubicBezTo>
                      <a:pt x="26612" y="119516"/>
                      <a:pt x="0" y="92419"/>
                      <a:pt x="0" y="59516"/>
                    </a:cubicBezTo>
                    <a:cubicBezTo>
                      <a:pt x="0" y="25645"/>
                      <a:pt x="26612" y="0"/>
                      <a:pt x="59516" y="0"/>
                    </a:cubicBezTo>
                    <a:cubicBezTo>
                      <a:pt x="92419" y="0"/>
                      <a:pt x="119516" y="25645"/>
                      <a:pt x="119516" y="59516"/>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87" name="Google Shape;387;p55"/>
              <p:cNvSpPr/>
              <p:nvPr/>
            </p:nvSpPr>
            <p:spPr>
              <a:xfrm>
                <a:off x="14673456" y="7346178"/>
                <a:ext cx="90329" cy="88657"/>
              </a:xfrm>
              <a:custGeom>
                <a:avLst/>
                <a:gdLst/>
                <a:ahLst/>
                <a:cxnLst/>
                <a:rect l="l" t="t" r="r" b="b"/>
                <a:pathLst>
                  <a:path w="120000" h="120000" extrusionOk="0">
                    <a:moveTo>
                      <a:pt x="119520" y="59516"/>
                    </a:moveTo>
                    <a:lnTo>
                      <a:pt x="119520" y="59516"/>
                    </a:lnTo>
                    <a:cubicBezTo>
                      <a:pt x="119520" y="92419"/>
                      <a:pt x="92640" y="119516"/>
                      <a:pt x="60000" y="119516"/>
                    </a:cubicBezTo>
                    <a:cubicBezTo>
                      <a:pt x="26400" y="119516"/>
                      <a:pt x="0" y="92419"/>
                      <a:pt x="0" y="59516"/>
                    </a:cubicBezTo>
                    <a:cubicBezTo>
                      <a:pt x="0" y="25645"/>
                      <a:pt x="26400" y="0"/>
                      <a:pt x="60000" y="0"/>
                    </a:cubicBezTo>
                    <a:cubicBezTo>
                      <a:pt x="92640" y="0"/>
                      <a:pt x="119520" y="25645"/>
                      <a:pt x="119520" y="59516"/>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88" name="Google Shape;388;p55"/>
              <p:cNvSpPr/>
              <p:nvPr/>
            </p:nvSpPr>
            <p:spPr>
              <a:xfrm>
                <a:off x="14855730" y="7346178"/>
                <a:ext cx="88717" cy="88657"/>
              </a:xfrm>
              <a:custGeom>
                <a:avLst/>
                <a:gdLst/>
                <a:ahLst/>
                <a:cxnLst/>
                <a:rect l="l" t="t" r="r" b="b"/>
                <a:pathLst>
                  <a:path w="120000" h="120000" extrusionOk="0">
                    <a:moveTo>
                      <a:pt x="119518" y="59516"/>
                    </a:moveTo>
                    <a:lnTo>
                      <a:pt x="119518" y="59516"/>
                    </a:lnTo>
                    <a:cubicBezTo>
                      <a:pt x="119518" y="92419"/>
                      <a:pt x="92530" y="119516"/>
                      <a:pt x="59759" y="119516"/>
                    </a:cubicBezTo>
                    <a:cubicBezTo>
                      <a:pt x="26987" y="119516"/>
                      <a:pt x="0" y="92419"/>
                      <a:pt x="0" y="59516"/>
                    </a:cubicBezTo>
                    <a:cubicBezTo>
                      <a:pt x="0" y="25645"/>
                      <a:pt x="26987" y="0"/>
                      <a:pt x="59759" y="0"/>
                    </a:cubicBezTo>
                    <a:cubicBezTo>
                      <a:pt x="92530" y="0"/>
                      <a:pt x="119518" y="25645"/>
                      <a:pt x="119518" y="59516"/>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89" name="Google Shape;389;p55"/>
              <p:cNvSpPr/>
              <p:nvPr/>
            </p:nvSpPr>
            <p:spPr>
              <a:xfrm>
                <a:off x="15036389" y="7346178"/>
                <a:ext cx="90329" cy="88657"/>
              </a:xfrm>
              <a:custGeom>
                <a:avLst/>
                <a:gdLst/>
                <a:ahLst/>
                <a:cxnLst/>
                <a:rect l="l" t="t" r="r" b="b"/>
                <a:pathLst>
                  <a:path w="120000" h="120000" extrusionOk="0">
                    <a:moveTo>
                      <a:pt x="119521" y="59516"/>
                    </a:moveTo>
                    <a:lnTo>
                      <a:pt x="119521" y="59516"/>
                    </a:lnTo>
                    <a:cubicBezTo>
                      <a:pt x="119521" y="92419"/>
                      <a:pt x="92749" y="119516"/>
                      <a:pt x="60239" y="119516"/>
                    </a:cubicBezTo>
                    <a:cubicBezTo>
                      <a:pt x="26772" y="119516"/>
                      <a:pt x="0" y="92419"/>
                      <a:pt x="0" y="59516"/>
                    </a:cubicBezTo>
                    <a:cubicBezTo>
                      <a:pt x="0" y="25645"/>
                      <a:pt x="26772" y="0"/>
                      <a:pt x="60239" y="0"/>
                    </a:cubicBezTo>
                    <a:cubicBezTo>
                      <a:pt x="92749" y="0"/>
                      <a:pt x="119521" y="25645"/>
                      <a:pt x="119521" y="59516"/>
                    </a:cubicBezTo>
                  </a:path>
                </a:pathLst>
              </a:custGeom>
              <a:solidFill>
                <a:srgbClr val="CFCFC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90" name="Google Shape;390;p55"/>
              <p:cNvSpPr/>
              <p:nvPr/>
            </p:nvSpPr>
            <p:spPr>
              <a:xfrm>
                <a:off x="15218663" y="7346178"/>
                <a:ext cx="88717" cy="88657"/>
              </a:xfrm>
              <a:custGeom>
                <a:avLst/>
                <a:gdLst/>
                <a:ahLst/>
                <a:cxnLst/>
                <a:rect l="l" t="t" r="r" b="b"/>
                <a:pathLst>
                  <a:path w="120000" h="120000" extrusionOk="0">
                    <a:moveTo>
                      <a:pt x="119518" y="59516"/>
                    </a:moveTo>
                    <a:lnTo>
                      <a:pt x="119518" y="59516"/>
                    </a:lnTo>
                    <a:cubicBezTo>
                      <a:pt x="119518" y="92419"/>
                      <a:pt x="92530" y="119516"/>
                      <a:pt x="59759" y="119516"/>
                    </a:cubicBezTo>
                    <a:cubicBezTo>
                      <a:pt x="26987" y="119516"/>
                      <a:pt x="0" y="92419"/>
                      <a:pt x="0" y="59516"/>
                    </a:cubicBezTo>
                    <a:cubicBezTo>
                      <a:pt x="0" y="25645"/>
                      <a:pt x="26987" y="0"/>
                      <a:pt x="59759" y="0"/>
                    </a:cubicBezTo>
                    <a:cubicBezTo>
                      <a:pt x="92530" y="0"/>
                      <a:pt x="119518" y="25645"/>
                      <a:pt x="119518" y="59516"/>
                    </a:cubicBezTo>
                  </a:path>
                </a:pathLst>
              </a:custGeom>
              <a:solidFill>
                <a:srgbClr val="CFCFC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91" name="Google Shape;391;p55"/>
              <p:cNvSpPr/>
              <p:nvPr/>
            </p:nvSpPr>
            <p:spPr>
              <a:xfrm>
                <a:off x="15399320" y="7346178"/>
                <a:ext cx="88717" cy="88657"/>
              </a:xfrm>
              <a:custGeom>
                <a:avLst/>
                <a:gdLst/>
                <a:ahLst/>
                <a:cxnLst/>
                <a:rect l="l" t="t" r="r" b="b"/>
                <a:pathLst>
                  <a:path w="120000" h="120000" extrusionOk="0">
                    <a:moveTo>
                      <a:pt x="119518" y="59516"/>
                    </a:moveTo>
                    <a:lnTo>
                      <a:pt x="119518" y="59516"/>
                    </a:lnTo>
                    <a:cubicBezTo>
                      <a:pt x="119518" y="92419"/>
                      <a:pt x="92530" y="119516"/>
                      <a:pt x="59759" y="119516"/>
                    </a:cubicBezTo>
                    <a:cubicBezTo>
                      <a:pt x="26024" y="119516"/>
                      <a:pt x="0" y="92419"/>
                      <a:pt x="0" y="59516"/>
                    </a:cubicBezTo>
                    <a:cubicBezTo>
                      <a:pt x="0" y="25645"/>
                      <a:pt x="26024" y="0"/>
                      <a:pt x="59759" y="0"/>
                    </a:cubicBezTo>
                    <a:cubicBezTo>
                      <a:pt x="92530" y="0"/>
                      <a:pt x="119518" y="25645"/>
                      <a:pt x="119518" y="59516"/>
                    </a:cubicBezTo>
                  </a:path>
                </a:pathLst>
              </a:custGeom>
              <a:solidFill>
                <a:srgbClr val="CFCFC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92" name="Google Shape;392;p55"/>
              <p:cNvSpPr/>
              <p:nvPr/>
            </p:nvSpPr>
            <p:spPr>
              <a:xfrm>
                <a:off x="13947595" y="7529942"/>
                <a:ext cx="88717" cy="90270"/>
              </a:xfrm>
              <a:custGeom>
                <a:avLst/>
                <a:gdLst/>
                <a:ahLst/>
                <a:cxnLst/>
                <a:rect l="l" t="t" r="r" b="b"/>
                <a:pathLst>
                  <a:path w="120000" h="120000" extrusionOk="0">
                    <a:moveTo>
                      <a:pt x="119518" y="59040"/>
                    </a:moveTo>
                    <a:lnTo>
                      <a:pt x="119518" y="59040"/>
                    </a:lnTo>
                    <a:cubicBezTo>
                      <a:pt x="119518" y="92640"/>
                      <a:pt x="93493" y="119520"/>
                      <a:pt x="59759" y="119520"/>
                    </a:cubicBezTo>
                    <a:cubicBezTo>
                      <a:pt x="26987" y="119520"/>
                      <a:pt x="0" y="92640"/>
                      <a:pt x="0" y="59040"/>
                    </a:cubicBezTo>
                    <a:cubicBezTo>
                      <a:pt x="0" y="26400"/>
                      <a:pt x="26987" y="0"/>
                      <a:pt x="59759" y="0"/>
                    </a:cubicBezTo>
                    <a:cubicBezTo>
                      <a:pt x="93493" y="0"/>
                      <a:pt x="119518" y="26400"/>
                      <a:pt x="119518" y="59040"/>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93" name="Google Shape;393;p55"/>
              <p:cNvSpPr/>
              <p:nvPr/>
            </p:nvSpPr>
            <p:spPr>
              <a:xfrm>
                <a:off x="14129867" y="7529942"/>
                <a:ext cx="88717" cy="90270"/>
              </a:xfrm>
              <a:custGeom>
                <a:avLst/>
                <a:gdLst/>
                <a:ahLst/>
                <a:cxnLst/>
                <a:rect l="l" t="t" r="r" b="b"/>
                <a:pathLst>
                  <a:path w="120000" h="120000" extrusionOk="0">
                    <a:moveTo>
                      <a:pt x="119516" y="59040"/>
                    </a:moveTo>
                    <a:lnTo>
                      <a:pt x="119516" y="59040"/>
                    </a:lnTo>
                    <a:cubicBezTo>
                      <a:pt x="119516" y="92640"/>
                      <a:pt x="92419" y="119520"/>
                      <a:pt x="60000" y="119520"/>
                    </a:cubicBezTo>
                    <a:cubicBezTo>
                      <a:pt x="27096" y="119520"/>
                      <a:pt x="0" y="92640"/>
                      <a:pt x="0" y="59040"/>
                    </a:cubicBezTo>
                    <a:cubicBezTo>
                      <a:pt x="0" y="26400"/>
                      <a:pt x="27096" y="0"/>
                      <a:pt x="60000" y="0"/>
                    </a:cubicBezTo>
                    <a:cubicBezTo>
                      <a:pt x="92419" y="0"/>
                      <a:pt x="119516" y="26400"/>
                      <a:pt x="119516" y="59040"/>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94" name="Google Shape;394;p55"/>
              <p:cNvSpPr/>
              <p:nvPr/>
            </p:nvSpPr>
            <p:spPr>
              <a:xfrm>
                <a:off x="14310527" y="7529942"/>
                <a:ext cx="90329" cy="90270"/>
              </a:xfrm>
              <a:custGeom>
                <a:avLst/>
                <a:gdLst/>
                <a:ahLst/>
                <a:cxnLst/>
                <a:rect l="l" t="t" r="r" b="b"/>
                <a:pathLst>
                  <a:path w="120000" h="120000" extrusionOk="0">
                    <a:moveTo>
                      <a:pt x="119520" y="59040"/>
                    </a:moveTo>
                    <a:lnTo>
                      <a:pt x="119520" y="59040"/>
                    </a:lnTo>
                    <a:cubicBezTo>
                      <a:pt x="119520" y="92640"/>
                      <a:pt x="92640" y="119520"/>
                      <a:pt x="59040" y="119520"/>
                    </a:cubicBezTo>
                    <a:cubicBezTo>
                      <a:pt x="26880" y="119520"/>
                      <a:pt x="0" y="92640"/>
                      <a:pt x="0" y="59040"/>
                    </a:cubicBezTo>
                    <a:cubicBezTo>
                      <a:pt x="0" y="26400"/>
                      <a:pt x="26880" y="0"/>
                      <a:pt x="59040" y="0"/>
                    </a:cubicBezTo>
                    <a:cubicBezTo>
                      <a:pt x="92640" y="0"/>
                      <a:pt x="119520" y="26400"/>
                      <a:pt x="119520" y="59040"/>
                    </a:cubicBezTo>
                  </a:path>
                </a:pathLst>
              </a:custGeom>
              <a:solidFill>
                <a:srgbClr val="CFCFC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95" name="Google Shape;395;p55"/>
              <p:cNvSpPr/>
              <p:nvPr/>
            </p:nvSpPr>
            <p:spPr>
              <a:xfrm>
                <a:off x="14492798" y="7529942"/>
                <a:ext cx="88717" cy="90270"/>
              </a:xfrm>
              <a:custGeom>
                <a:avLst/>
                <a:gdLst/>
                <a:ahLst/>
                <a:cxnLst/>
                <a:rect l="l" t="t" r="r" b="b"/>
                <a:pathLst>
                  <a:path w="120000" h="120000" extrusionOk="0">
                    <a:moveTo>
                      <a:pt x="119516" y="59040"/>
                    </a:moveTo>
                    <a:lnTo>
                      <a:pt x="119516" y="59040"/>
                    </a:lnTo>
                    <a:cubicBezTo>
                      <a:pt x="119516" y="92640"/>
                      <a:pt x="92419" y="119520"/>
                      <a:pt x="59516" y="119520"/>
                    </a:cubicBezTo>
                    <a:cubicBezTo>
                      <a:pt x="26612" y="119520"/>
                      <a:pt x="0" y="92640"/>
                      <a:pt x="0" y="59040"/>
                    </a:cubicBezTo>
                    <a:cubicBezTo>
                      <a:pt x="0" y="26400"/>
                      <a:pt x="26612" y="0"/>
                      <a:pt x="59516" y="0"/>
                    </a:cubicBezTo>
                    <a:cubicBezTo>
                      <a:pt x="92419" y="0"/>
                      <a:pt x="119516" y="26400"/>
                      <a:pt x="119516" y="59040"/>
                    </a:cubicBezTo>
                  </a:path>
                </a:pathLst>
              </a:custGeom>
              <a:solidFill>
                <a:srgbClr val="CFCFC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96" name="Google Shape;396;p55"/>
              <p:cNvSpPr/>
              <p:nvPr/>
            </p:nvSpPr>
            <p:spPr>
              <a:xfrm>
                <a:off x="14673456" y="7529942"/>
                <a:ext cx="90329" cy="90270"/>
              </a:xfrm>
              <a:custGeom>
                <a:avLst/>
                <a:gdLst/>
                <a:ahLst/>
                <a:cxnLst/>
                <a:rect l="l" t="t" r="r" b="b"/>
                <a:pathLst>
                  <a:path w="120000" h="120000" extrusionOk="0">
                    <a:moveTo>
                      <a:pt x="119520" y="59040"/>
                    </a:moveTo>
                    <a:lnTo>
                      <a:pt x="119520" y="59040"/>
                    </a:lnTo>
                    <a:cubicBezTo>
                      <a:pt x="119520" y="92640"/>
                      <a:pt x="92640" y="119520"/>
                      <a:pt x="60000" y="119520"/>
                    </a:cubicBezTo>
                    <a:cubicBezTo>
                      <a:pt x="26400" y="119520"/>
                      <a:pt x="0" y="92640"/>
                      <a:pt x="0" y="59040"/>
                    </a:cubicBezTo>
                    <a:cubicBezTo>
                      <a:pt x="0" y="26400"/>
                      <a:pt x="26400" y="0"/>
                      <a:pt x="60000" y="0"/>
                    </a:cubicBezTo>
                    <a:cubicBezTo>
                      <a:pt x="92640" y="0"/>
                      <a:pt x="119520" y="26400"/>
                      <a:pt x="119520" y="59040"/>
                    </a:cubicBezTo>
                  </a:path>
                </a:pathLst>
              </a:custGeom>
              <a:solidFill>
                <a:srgbClr val="CFCFC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97" name="Google Shape;397;p55"/>
              <p:cNvSpPr/>
              <p:nvPr/>
            </p:nvSpPr>
            <p:spPr>
              <a:xfrm>
                <a:off x="14855730" y="7529942"/>
                <a:ext cx="88717" cy="90270"/>
              </a:xfrm>
              <a:custGeom>
                <a:avLst/>
                <a:gdLst/>
                <a:ahLst/>
                <a:cxnLst/>
                <a:rect l="l" t="t" r="r" b="b"/>
                <a:pathLst>
                  <a:path w="120000" h="120000" extrusionOk="0">
                    <a:moveTo>
                      <a:pt x="119518" y="59040"/>
                    </a:moveTo>
                    <a:lnTo>
                      <a:pt x="119518" y="59040"/>
                    </a:lnTo>
                    <a:cubicBezTo>
                      <a:pt x="119518" y="92640"/>
                      <a:pt x="92530" y="119520"/>
                      <a:pt x="59759" y="119520"/>
                    </a:cubicBezTo>
                    <a:cubicBezTo>
                      <a:pt x="26987" y="119520"/>
                      <a:pt x="0" y="92640"/>
                      <a:pt x="0" y="59040"/>
                    </a:cubicBezTo>
                    <a:cubicBezTo>
                      <a:pt x="0" y="26400"/>
                      <a:pt x="26987" y="0"/>
                      <a:pt x="59759" y="0"/>
                    </a:cubicBezTo>
                    <a:cubicBezTo>
                      <a:pt x="92530" y="0"/>
                      <a:pt x="119518" y="26400"/>
                      <a:pt x="119518" y="59040"/>
                    </a:cubicBezTo>
                  </a:path>
                </a:pathLst>
              </a:custGeom>
              <a:solidFill>
                <a:srgbClr val="CFCFC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98" name="Google Shape;398;p55"/>
              <p:cNvSpPr/>
              <p:nvPr/>
            </p:nvSpPr>
            <p:spPr>
              <a:xfrm>
                <a:off x="15036389" y="7529942"/>
                <a:ext cx="90329" cy="90270"/>
              </a:xfrm>
              <a:custGeom>
                <a:avLst/>
                <a:gdLst/>
                <a:ahLst/>
                <a:cxnLst/>
                <a:rect l="l" t="t" r="r" b="b"/>
                <a:pathLst>
                  <a:path w="120000" h="120000" extrusionOk="0">
                    <a:moveTo>
                      <a:pt x="119521" y="59040"/>
                    </a:moveTo>
                    <a:lnTo>
                      <a:pt x="119521" y="59040"/>
                    </a:lnTo>
                    <a:cubicBezTo>
                      <a:pt x="119521" y="92640"/>
                      <a:pt x="92749" y="119520"/>
                      <a:pt x="60239" y="119520"/>
                    </a:cubicBezTo>
                    <a:cubicBezTo>
                      <a:pt x="26772" y="119520"/>
                      <a:pt x="0" y="92640"/>
                      <a:pt x="0" y="59040"/>
                    </a:cubicBezTo>
                    <a:cubicBezTo>
                      <a:pt x="0" y="26400"/>
                      <a:pt x="26772" y="0"/>
                      <a:pt x="60239" y="0"/>
                    </a:cubicBezTo>
                    <a:cubicBezTo>
                      <a:pt x="92749" y="0"/>
                      <a:pt x="119521" y="26400"/>
                      <a:pt x="119521" y="59040"/>
                    </a:cubicBezTo>
                  </a:path>
                </a:pathLst>
              </a:custGeom>
              <a:solidFill>
                <a:srgbClr val="CFCFC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399" name="Google Shape;399;p55"/>
              <p:cNvSpPr/>
              <p:nvPr/>
            </p:nvSpPr>
            <p:spPr>
              <a:xfrm>
                <a:off x="15218663" y="7529942"/>
                <a:ext cx="88717" cy="90270"/>
              </a:xfrm>
              <a:custGeom>
                <a:avLst/>
                <a:gdLst/>
                <a:ahLst/>
                <a:cxnLst/>
                <a:rect l="l" t="t" r="r" b="b"/>
                <a:pathLst>
                  <a:path w="120000" h="120000" extrusionOk="0">
                    <a:moveTo>
                      <a:pt x="119518" y="59040"/>
                    </a:moveTo>
                    <a:lnTo>
                      <a:pt x="119518" y="59040"/>
                    </a:lnTo>
                    <a:cubicBezTo>
                      <a:pt x="119518" y="92640"/>
                      <a:pt x="92530" y="119520"/>
                      <a:pt x="59759" y="119520"/>
                    </a:cubicBezTo>
                    <a:cubicBezTo>
                      <a:pt x="26987" y="119520"/>
                      <a:pt x="0" y="92640"/>
                      <a:pt x="0" y="59040"/>
                    </a:cubicBezTo>
                    <a:cubicBezTo>
                      <a:pt x="0" y="26400"/>
                      <a:pt x="26987" y="0"/>
                      <a:pt x="59759" y="0"/>
                    </a:cubicBezTo>
                    <a:cubicBezTo>
                      <a:pt x="92530" y="0"/>
                      <a:pt x="119518" y="26400"/>
                      <a:pt x="119518" y="59040"/>
                    </a:cubicBezTo>
                  </a:path>
                </a:pathLst>
              </a:custGeom>
              <a:solidFill>
                <a:srgbClr val="CFCFC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00" name="Google Shape;400;p55"/>
              <p:cNvSpPr/>
              <p:nvPr/>
            </p:nvSpPr>
            <p:spPr>
              <a:xfrm>
                <a:off x="15399320" y="7529942"/>
                <a:ext cx="88717" cy="90270"/>
              </a:xfrm>
              <a:custGeom>
                <a:avLst/>
                <a:gdLst/>
                <a:ahLst/>
                <a:cxnLst/>
                <a:rect l="l" t="t" r="r" b="b"/>
                <a:pathLst>
                  <a:path w="120000" h="120000" extrusionOk="0">
                    <a:moveTo>
                      <a:pt x="119518" y="59040"/>
                    </a:moveTo>
                    <a:lnTo>
                      <a:pt x="119518" y="59040"/>
                    </a:lnTo>
                    <a:cubicBezTo>
                      <a:pt x="119518" y="92640"/>
                      <a:pt x="92530" y="119520"/>
                      <a:pt x="59759" y="119520"/>
                    </a:cubicBezTo>
                    <a:cubicBezTo>
                      <a:pt x="26024" y="119520"/>
                      <a:pt x="0" y="92640"/>
                      <a:pt x="0" y="59040"/>
                    </a:cubicBezTo>
                    <a:cubicBezTo>
                      <a:pt x="0" y="26400"/>
                      <a:pt x="26024" y="0"/>
                      <a:pt x="59759" y="0"/>
                    </a:cubicBezTo>
                    <a:cubicBezTo>
                      <a:pt x="92530" y="0"/>
                      <a:pt x="119518" y="26400"/>
                      <a:pt x="119518" y="59040"/>
                    </a:cubicBezTo>
                  </a:path>
                </a:pathLst>
              </a:custGeom>
              <a:solidFill>
                <a:srgbClr val="CFCFC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grpSp>
            <p:nvGrpSpPr>
              <p:cNvPr id="401" name="Google Shape;401;p55"/>
              <p:cNvGrpSpPr/>
              <p:nvPr/>
            </p:nvGrpSpPr>
            <p:grpSpPr>
              <a:xfrm>
                <a:off x="13965339" y="5996972"/>
                <a:ext cx="564559" cy="564184"/>
                <a:chOff x="1901" y="1550"/>
                <a:chExt cx="350" cy="350"/>
              </a:xfrm>
            </p:grpSpPr>
            <p:sp>
              <p:nvSpPr>
                <p:cNvPr id="402" name="Google Shape;402;p55"/>
                <p:cNvSpPr/>
                <p:nvPr/>
              </p:nvSpPr>
              <p:spPr>
                <a:xfrm>
                  <a:off x="1901" y="1550"/>
                  <a:ext cx="350" cy="350"/>
                </a:xfrm>
                <a:custGeom>
                  <a:avLst/>
                  <a:gdLst/>
                  <a:ahLst/>
                  <a:cxnLst/>
                  <a:rect l="l" t="t" r="r" b="b"/>
                  <a:pathLst>
                    <a:path w="120000" h="120000" extrusionOk="0">
                      <a:moveTo>
                        <a:pt x="62095" y="0"/>
                      </a:moveTo>
                      <a:cubicBezTo>
                        <a:pt x="66520" y="155"/>
                        <a:pt x="71021" y="853"/>
                        <a:pt x="75446" y="2018"/>
                      </a:cubicBezTo>
                      <a:cubicBezTo>
                        <a:pt x="101526" y="9003"/>
                        <a:pt x="118990" y="32056"/>
                        <a:pt x="119922" y="57749"/>
                      </a:cubicBezTo>
                      <a:lnTo>
                        <a:pt x="119922" y="62328"/>
                      </a:lnTo>
                      <a:cubicBezTo>
                        <a:pt x="119767" y="66675"/>
                        <a:pt x="119068" y="71099"/>
                        <a:pt x="117904" y="75446"/>
                      </a:cubicBezTo>
                      <a:cubicBezTo>
                        <a:pt x="110918" y="101526"/>
                        <a:pt x="87865" y="118990"/>
                        <a:pt x="62173" y="119922"/>
                      </a:cubicBezTo>
                      <a:lnTo>
                        <a:pt x="57593" y="119922"/>
                      </a:lnTo>
                      <a:cubicBezTo>
                        <a:pt x="53247" y="119767"/>
                        <a:pt x="48822" y="119068"/>
                        <a:pt x="44476" y="117904"/>
                      </a:cubicBezTo>
                      <a:cubicBezTo>
                        <a:pt x="18395" y="110918"/>
                        <a:pt x="931" y="87865"/>
                        <a:pt x="0" y="62250"/>
                      </a:cubicBezTo>
                      <a:lnTo>
                        <a:pt x="0" y="57593"/>
                      </a:lnTo>
                      <a:cubicBezTo>
                        <a:pt x="155" y="53247"/>
                        <a:pt x="853" y="48822"/>
                        <a:pt x="2018" y="44476"/>
                      </a:cubicBezTo>
                      <a:cubicBezTo>
                        <a:pt x="9003" y="18318"/>
                        <a:pt x="32134" y="853"/>
                        <a:pt x="57826" y="0"/>
                      </a:cubicBezTo>
                      <a:lnTo>
                        <a:pt x="62095" y="0"/>
                      </a:ln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03" name="Google Shape;403;p55"/>
                <p:cNvSpPr/>
                <p:nvPr/>
              </p:nvSpPr>
              <p:spPr>
                <a:xfrm>
                  <a:off x="2075" y="1648"/>
                  <a:ext cx="175" cy="131"/>
                </a:xfrm>
                <a:custGeom>
                  <a:avLst/>
                  <a:gdLst/>
                  <a:ahLst/>
                  <a:cxnLst/>
                  <a:rect l="l" t="t" r="r" b="b"/>
                  <a:pathLst>
                    <a:path w="120000" h="120000" extrusionOk="0">
                      <a:moveTo>
                        <a:pt x="109189" y="3310"/>
                      </a:moveTo>
                      <a:lnTo>
                        <a:pt x="113359" y="17586"/>
                      </a:lnTo>
                      <a:lnTo>
                        <a:pt x="116602" y="32482"/>
                      </a:lnTo>
                      <a:lnTo>
                        <a:pt x="118764" y="47793"/>
                      </a:lnTo>
                      <a:lnTo>
                        <a:pt x="119845" y="63310"/>
                      </a:lnTo>
                      <a:lnTo>
                        <a:pt x="119691" y="79241"/>
                      </a:lnTo>
                      <a:lnTo>
                        <a:pt x="118455" y="95172"/>
                      </a:lnTo>
                      <a:lnTo>
                        <a:pt x="115830" y="111103"/>
                      </a:lnTo>
                      <a:lnTo>
                        <a:pt x="113822" y="119793"/>
                      </a:lnTo>
                      <a:lnTo>
                        <a:pt x="0" y="67448"/>
                      </a:lnTo>
                      <a:lnTo>
                        <a:pt x="107799" y="0"/>
                      </a:lnTo>
                      <a:lnTo>
                        <a:pt x="109189" y="3310"/>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04" name="Google Shape;404;p55"/>
                <p:cNvSpPr/>
                <p:nvPr/>
              </p:nvSpPr>
              <p:spPr>
                <a:xfrm>
                  <a:off x="1968" y="1550"/>
                  <a:ext cx="206" cy="174"/>
                </a:xfrm>
                <a:custGeom>
                  <a:avLst/>
                  <a:gdLst/>
                  <a:ahLst/>
                  <a:cxnLst/>
                  <a:rect l="l" t="t" r="r" b="b"/>
                  <a:pathLst>
                    <a:path w="120000" h="120000" extrusionOk="0">
                      <a:moveTo>
                        <a:pt x="3421" y="22199"/>
                      </a:moveTo>
                      <a:lnTo>
                        <a:pt x="11710" y="15989"/>
                      </a:lnTo>
                      <a:lnTo>
                        <a:pt x="20263" y="10711"/>
                      </a:lnTo>
                      <a:lnTo>
                        <a:pt x="29342" y="6520"/>
                      </a:lnTo>
                      <a:lnTo>
                        <a:pt x="38815" y="3260"/>
                      </a:lnTo>
                      <a:lnTo>
                        <a:pt x="48552" y="1086"/>
                      </a:lnTo>
                      <a:lnTo>
                        <a:pt x="58421" y="0"/>
                      </a:lnTo>
                      <a:lnTo>
                        <a:pt x="68552" y="155"/>
                      </a:lnTo>
                      <a:lnTo>
                        <a:pt x="78684" y="1397"/>
                      </a:lnTo>
                      <a:lnTo>
                        <a:pt x="88815" y="4036"/>
                      </a:lnTo>
                      <a:lnTo>
                        <a:pt x="98815" y="7761"/>
                      </a:lnTo>
                      <a:lnTo>
                        <a:pt x="108157" y="12574"/>
                      </a:lnTo>
                      <a:lnTo>
                        <a:pt x="116842" y="18473"/>
                      </a:lnTo>
                      <a:lnTo>
                        <a:pt x="119868" y="20957"/>
                      </a:lnTo>
                      <a:lnTo>
                        <a:pt x="62631" y="119844"/>
                      </a:lnTo>
                      <a:lnTo>
                        <a:pt x="0" y="25459"/>
                      </a:lnTo>
                      <a:lnTo>
                        <a:pt x="3421" y="22199"/>
                      </a:ln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05" name="Google Shape;405;p55"/>
                <p:cNvSpPr/>
                <p:nvPr/>
              </p:nvSpPr>
              <p:spPr>
                <a:xfrm>
                  <a:off x="2076" y="1581"/>
                  <a:ext cx="174" cy="199"/>
                </a:xfrm>
                <a:custGeom>
                  <a:avLst/>
                  <a:gdLst/>
                  <a:ahLst/>
                  <a:cxnLst/>
                  <a:rect l="l" t="t" r="r" b="b"/>
                  <a:pathLst>
                    <a:path w="120000" h="120000" extrusionOk="0">
                      <a:moveTo>
                        <a:pt x="73583" y="3669"/>
                      </a:moveTo>
                      <a:lnTo>
                        <a:pt x="82432" y="10328"/>
                      </a:lnTo>
                      <a:lnTo>
                        <a:pt x="90504" y="17667"/>
                      </a:lnTo>
                      <a:lnTo>
                        <a:pt x="97645" y="25549"/>
                      </a:lnTo>
                      <a:lnTo>
                        <a:pt x="103855" y="34110"/>
                      </a:lnTo>
                      <a:lnTo>
                        <a:pt x="109133" y="42944"/>
                      </a:lnTo>
                      <a:lnTo>
                        <a:pt x="113324" y="52321"/>
                      </a:lnTo>
                      <a:lnTo>
                        <a:pt x="116584" y="62106"/>
                      </a:lnTo>
                      <a:lnTo>
                        <a:pt x="118758" y="72163"/>
                      </a:lnTo>
                      <a:lnTo>
                        <a:pt x="119844" y="82355"/>
                      </a:lnTo>
                      <a:lnTo>
                        <a:pt x="119689" y="92819"/>
                      </a:lnTo>
                      <a:lnTo>
                        <a:pt x="118447" y="103284"/>
                      </a:lnTo>
                      <a:lnTo>
                        <a:pt x="115808" y="113748"/>
                      </a:lnTo>
                      <a:lnTo>
                        <a:pt x="113635" y="119864"/>
                      </a:lnTo>
                      <a:lnTo>
                        <a:pt x="0" y="86568"/>
                      </a:lnTo>
                      <a:lnTo>
                        <a:pt x="67529" y="0"/>
                      </a:lnTo>
                      <a:lnTo>
                        <a:pt x="73583" y="3669"/>
                      </a:ln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grpSp>
          <p:grpSp>
            <p:nvGrpSpPr>
              <p:cNvPr id="406" name="Google Shape;406;p55"/>
              <p:cNvGrpSpPr/>
              <p:nvPr/>
            </p:nvGrpSpPr>
            <p:grpSpPr>
              <a:xfrm>
                <a:off x="16172176" y="5510336"/>
                <a:ext cx="1800139" cy="2024617"/>
                <a:chOff x="16474102" y="5572741"/>
                <a:chExt cx="1800139" cy="2024617"/>
              </a:xfrm>
            </p:grpSpPr>
            <p:sp>
              <p:nvSpPr>
                <p:cNvPr id="407" name="Google Shape;407;p55"/>
                <p:cNvSpPr/>
                <p:nvPr/>
              </p:nvSpPr>
              <p:spPr>
                <a:xfrm>
                  <a:off x="16474102" y="5572741"/>
                  <a:ext cx="1800139" cy="2024617"/>
                </a:xfrm>
                <a:custGeom>
                  <a:avLst/>
                  <a:gdLst/>
                  <a:ahLst/>
                  <a:cxnLst/>
                  <a:rect l="l" t="t" r="r" b="b"/>
                  <a:pathLst>
                    <a:path w="120000" h="120000" extrusionOk="0">
                      <a:moveTo>
                        <a:pt x="119975" y="119978"/>
                      </a:moveTo>
                      <a:lnTo>
                        <a:pt x="119975" y="119978"/>
                      </a:lnTo>
                      <a:cubicBezTo>
                        <a:pt x="0" y="119978"/>
                        <a:pt x="0" y="119978"/>
                        <a:pt x="0" y="119978"/>
                      </a:cubicBezTo>
                      <a:cubicBezTo>
                        <a:pt x="0" y="13982"/>
                        <a:pt x="0" y="13982"/>
                        <a:pt x="0" y="13982"/>
                      </a:cubicBezTo>
                      <a:cubicBezTo>
                        <a:pt x="0" y="6277"/>
                        <a:pt x="7064" y="0"/>
                        <a:pt x="15736" y="0"/>
                      </a:cubicBezTo>
                      <a:cubicBezTo>
                        <a:pt x="104238" y="0"/>
                        <a:pt x="104238" y="0"/>
                        <a:pt x="104238" y="0"/>
                      </a:cubicBezTo>
                      <a:cubicBezTo>
                        <a:pt x="112911" y="0"/>
                        <a:pt x="119975" y="6277"/>
                        <a:pt x="119975" y="13982"/>
                      </a:cubicBezTo>
                      <a:lnTo>
                        <a:pt x="119975" y="119978"/>
                      </a:lnTo>
                    </a:path>
                  </a:pathLst>
                </a:custGeom>
                <a:solidFill>
                  <a:srgbClr val="334A5C"/>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08" name="Google Shape;408;p55"/>
                <p:cNvSpPr/>
                <p:nvPr/>
              </p:nvSpPr>
              <p:spPr>
                <a:xfrm>
                  <a:off x="16525719" y="5901578"/>
                  <a:ext cx="1696905" cy="1637748"/>
                </a:xfrm>
                <a:custGeom>
                  <a:avLst/>
                  <a:gdLst/>
                  <a:ahLst/>
                  <a:cxnLst/>
                  <a:rect l="l" t="t" r="r" b="b"/>
                  <a:pathLst>
                    <a:path w="120000" h="120000" extrusionOk="0">
                      <a:moveTo>
                        <a:pt x="119974" y="119973"/>
                      </a:moveTo>
                      <a:lnTo>
                        <a:pt x="0" y="119973"/>
                      </a:lnTo>
                      <a:lnTo>
                        <a:pt x="0" y="0"/>
                      </a:lnTo>
                      <a:lnTo>
                        <a:pt x="119974" y="0"/>
                      </a:lnTo>
                      <a:lnTo>
                        <a:pt x="119974" y="119973"/>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09" name="Google Shape;409;p55"/>
                <p:cNvSpPr/>
                <p:nvPr/>
              </p:nvSpPr>
              <p:spPr>
                <a:xfrm>
                  <a:off x="16651534" y="5656562"/>
                  <a:ext cx="103234" cy="103165"/>
                </a:xfrm>
                <a:custGeom>
                  <a:avLst/>
                  <a:gdLst/>
                  <a:ahLst/>
                  <a:cxnLst/>
                  <a:rect l="l" t="t" r="r" b="b"/>
                  <a:pathLst>
                    <a:path w="120000" h="120000" extrusionOk="0">
                      <a:moveTo>
                        <a:pt x="87272" y="29894"/>
                      </a:moveTo>
                      <a:lnTo>
                        <a:pt x="87272" y="29894"/>
                      </a:lnTo>
                      <a:cubicBezTo>
                        <a:pt x="119580" y="73684"/>
                        <a:pt x="73426" y="119578"/>
                        <a:pt x="29790" y="87578"/>
                      </a:cubicBezTo>
                      <a:cubicBezTo>
                        <a:pt x="0" y="45894"/>
                        <a:pt x="46153" y="0"/>
                        <a:pt x="87272" y="29894"/>
                      </a:cubicBezTo>
                    </a:path>
                  </a:pathLst>
                </a:custGeom>
                <a:solidFill>
                  <a:srgbClr val="FFD36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10" name="Google Shape;410;p55"/>
                <p:cNvSpPr/>
                <p:nvPr/>
              </p:nvSpPr>
              <p:spPr>
                <a:xfrm>
                  <a:off x="16566044" y="5674292"/>
                  <a:ext cx="66133" cy="66089"/>
                </a:xfrm>
                <a:custGeom>
                  <a:avLst/>
                  <a:gdLst/>
                  <a:ahLst/>
                  <a:cxnLst/>
                  <a:rect l="l" t="t" r="r" b="b"/>
                  <a:pathLst>
                    <a:path w="120000" h="120000" extrusionOk="0">
                      <a:moveTo>
                        <a:pt x="119358" y="59679"/>
                      </a:moveTo>
                      <a:lnTo>
                        <a:pt x="119358" y="59679"/>
                      </a:lnTo>
                      <a:cubicBezTo>
                        <a:pt x="119358" y="91122"/>
                        <a:pt x="94331" y="119358"/>
                        <a:pt x="59679" y="119358"/>
                      </a:cubicBezTo>
                      <a:cubicBezTo>
                        <a:pt x="28235" y="119358"/>
                        <a:pt x="0" y="91122"/>
                        <a:pt x="0" y="59679"/>
                      </a:cubicBezTo>
                      <a:cubicBezTo>
                        <a:pt x="0" y="28235"/>
                        <a:pt x="28235" y="0"/>
                        <a:pt x="59679" y="0"/>
                      </a:cubicBezTo>
                      <a:cubicBezTo>
                        <a:pt x="94331" y="0"/>
                        <a:pt x="119358" y="28235"/>
                        <a:pt x="119358" y="59679"/>
                      </a:cubicBezTo>
                    </a:path>
                  </a:pathLst>
                </a:custGeom>
                <a:solidFill>
                  <a:srgbClr val="F1554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11" name="Google Shape;411;p55"/>
                <p:cNvSpPr/>
                <p:nvPr/>
              </p:nvSpPr>
              <p:spPr>
                <a:xfrm>
                  <a:off x="16754769" y="5656562"/>
                  <a:ext cx="104847" cy="103165"/>
                </a:xfrm>
                <a:custGeom>
                  <a:avLst/>
                  <a:gdLst/>
                  <a:ahLst/>
                  <a:cxnLst/>
                  <a:rect l="l" t="t" r="r" b="b"/>
                  <a:pathLst>
                    <a:path w="120000" h="120000" extrusionOk="0">
                      <a:moveTo>
                        <a:pt x="88247" y="29894"/>
                      </a:moveTo>
                      <a:lnTo>
                        <a:pt x="88247" y="29894"/>
                      </a:lnTo>
                      <a:cubicBezTo>
                        <a:pt x="119587" y="73684"/>
                        <a:pt x="72164" y="119578"/>
                        <a:pt x="31752" y="87578"/>
                      </a:cubicBezTo>
                      <a:cubicBezTo>
                        <a:pt x="0" y="45894"/>
                        <a:pt x="47422" y="0"/>
                        <a:pt x="88247" y="29894"/>
                      </a:cubicBezTo>
                    </a:path>
                  </a:pathLst>
                </a:custGeom>
                <a:solidFill>
                  <a:srgbClr val="61C5B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12" name="Google Shape;412;p55"/>
                <p:cNvSpPr/>
                <p:nvPr/>
              </p:nvSpPr>
              <p:spPr>
                <a:xfrm>
                  <a:off x="16928977" y="5661398"/>
                  <a:ext cx="1230740" cy="95104"/>
                </a:xfrm>
                <a:custGeom>
                  <a:avLst/>
                  <a:gdLst/>
                  <a:ahLst/>
                  <a:cxnLst/>
                  <a:rect l="l" t="t" r="r" b="b"/>
                  <a:pathLst>
                    <a:path w="120000" h="120000" extrusionOk="0">
                      <a:moveTo>
                        <a:pt x="115473" y="119543"/>
                      </a:moveTo>
                      <a:lnTo>
                        <a:pt x="115473" y="119543"/>
                      </a:lnTo>
                      <a:cubicBezTo>
                        <a:pt x="4704" y="119543"/>
                        <a:pt x="4704" y="119543"/>
                        <a:pt x="4704" y="119543"/>
                      </a:cubicBezTo>
                      <a:cubicBezTo>
                        <a:pt x="2174" y="119543"/>
                        <a:pt x="0" y="92167"/>
                        <a:pt x="0" y="59771"/>
                      </a:cubicBezTo>
                      <a:lnTo>
                        <a:pt x="0" y="59771"/>
                      </a:lnTo>
                      <a:cubicBezTo>
                        <a:pt x="0" y="27376"/>
                        <a:pt x="2174" y="0"/>
                        <a:pt x="4704" y="0"/>
                      </a:cubicBezTo>
                      <a:cubicBezTo>
                        <a:pt x="115473" y="0"/>
                        <a:pt x="115473" y="0"/>
                        <a:pt x="115473" y="0"/>
                      </a:cubicBezTo>
                      <a:cubicBezTo>
                        <a:pt x="118004" y="0"/>
                        <a:pt x="119964" y="27376"/>
                        <a:pt x="119964" y="59771"/>
                      </a:cubicBezTo>
                      <a:lnTo>
                        <a:pt x="119964" y="59771"/>
                      </a:lnTo>
                      <a:cubicBezTo>
                        <a:pt x="119964" y="92167"/>
                        <a:pt x="118004" y="119543"/>
                        <a:pt x="115473" y="119543"/>
                      </a:cubicBezTo>
                    </a:path>
                  </a:pathLst>
                </a:custGeom>
                <a:solidFill>
                  <a:srgbClr val="425C6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13" name="Google Shape;413;p55"/>
                <p:cNvSpPr/>
                <p:nvPr/>
              </p:nvSpPr>
              <p:spPr>
                <a:xfrm>
                  <a:off x="16940267" y="6340032"/>
                  <a:ext cx="309700" cy="309495"/>
                </a:xfrm>
                <a:custGeom>
                  <a:avLst/>
                  <a:gdLst/>
                  <a:ahLst/>
                  <a:cxnLst/>
                  <a:rect l="l" t="t" r="r" b="b"/>
                  <a:pathLst>
                    <a:path w="120000" h="120000" extrusionOk="0">
                      <a:moveTo>
                        <a:pt x="102674" y="20660"/>
                      </a:moveTo>
                      <a:lnTo>
                        <a:pt x="102674" y="20660"/>
                      </a:lnTo>
                      <a:cubicBezTo>
                        <a:pt x="91455" y="27594"/>
                        <a:pt x="91455" y="27594"/>
                        <a:pt x="91455" y="27594"/>
                      </a:cubicBezTo>
                      <a:cubicBezTo>
                        <a:pt x="88331" y="24481"/>
                        <a:pt x="84923" y="22216"/>
                        <a:pt x="81088" y="20235"/>
                      </a:cubicBezTo>
                      <a:cubicBezTo>
                        <a:pt x="84071" y="7216"/>
                        <a:pt x="84071" y="7216"/>
                        <a:pt x="84071" y="7216"/>
                      </a:cubicBezTo>
                      <a:cubicBezTo>
                        <a:pt x="84497" y="6084"/>
                        <a:pt x="83786" y="4952"/>
                        <a:pt x="82650" y="4528"/>
                      </a:cubicBezTo>
                      <a:cubicBezTo>
                        <a:pt x="64899" y="283"/>
                        <a:pt x="64899" y="283"/>
                        <a:pt x="64899" y="283"/>
                      </a:cubicBezTo>
                      <a:cubicBezTo>
                        <a:pt x="63763" y="0"/>
                        <a:pt x="62627" y="707"/>
                        <a:pt x="62201" y="1839"/>
                      </a:cubicBezTo>
                      <a:cubicBezTo>
                        <a:pt x="59218" y="14858"/>
                        <a:pt x="59218" y="14858"/>
                        <a:pt x="59218" y="14858"/>
                      </a:cubicBezTo>
                      <a:cubicBezTo>
                        <a:pt x="54958" y="14858"/>
                        <a:pt x="50698" y="15707"/>
                        <a:pt x="46437" y="16839"/>
                      </a:cubicBezTo>
                      <a:cubicBezTo>
                        <a:pt x="39621" y="5660"/>
                        <a:pt x="39621" y="5660"/>
                        <a:pt x="39621" y="5660"/>
                      </a:cubicBezTo>
                      <a:cubicBezTo>
                        <a:pt x="38769" y="4528"/>
                        <a:pt x="37633" y="4245"/>
                        <a:pt x="36497" y="4952"/>
                      </a:cubicBezTo>
                      <a:cubicBezTo>
                        <a:pt x="21159" y="14575"/>
                        <a:pt x="21159" y="14575"/>
                        <a:pt x="21159" y="14575"/>
                      </a:cubicBezTo>
                      <a:cubicBezTo>
                        <a:pt x="20023" y="14858"/>
                        <a:pt x="19597" y="16415"/>
                        <a:pt x="20307" y="17547"/>
                      </a:cubicBezTo>
                      <a:cubicBezTo>
                        <a:pt x="27266" y="28726"/>
                        <a:pt x="27266" y="28726"/>
                        <a:pt x="27266" y="28726"/>
                      </a:cubicBezTo>
                      <a:cubicBezTo>
                        <a:pt x="24142" y="31839"/>
                        <a:pt x="21869" y="35235"/>
                        <a:pt x="20023" y="39056"/>
                      </a:cubicBezTo>
                      <a:cubicBezTo>
                        <a:pt x="6958" y="35943"/>
                        <a:pt x="6958" y="35943"/>
                        <a:pt x="6958" y="35943"/>
                      </a:cubicBezTo>
                      <a:cubicBezTo>
                        <a:pt x="5680" y="35660"/>
                        <a:pt x="4686" y="36367"/>
                        <a:pt x="4260" y="37500"/>
                      </a:cubicBezTo>
                      <a:cubicBezTo>
                        <a:pt x="0" y="55188"/>
                        <a:pt x="0" y="55188"/>
                        <a:pt x="0" y="55188"/>
                      </a:cubicBezTo>
                      <a:cubicBezTo>
                        <a:pt x="0" y="56320"/>
                        <a:pt x="710" y="57452"/>
                        <a:pt x="1988" y="57877"/>
                      </a:cubicBezTo>
                      <a:cubicBezTo>
                        <a:pt x="14627" y="60849"/>
                        <a:pt x="14627" y="60849"/>
                        <a:pt x="14627" y="60849"/>
                      </a:cubicBezTo>
                      <a:cubicBezTo>
                        <a:pt x="14627" y="65094"/>
                        <a:pt x="15337" y="69198"/>
                        <a:pt x="16473" y="73443"/>
                      </a:cubicBezTo>
                      <a:cubicBezTo>
                        <a:pt x="5396" y="80377"/>
                        <a:pt x="5396" y="80377"/>
                        <a:pt x="5396" y="80377"/>
                      </a:cubicBezTo>
                      <a:cubicBezTo>
                        <a:pt x="4260" y="81084"/>
                        <a:pt x="3834" y="82358"/>
                        <a:pt x="4686" y="83490"/>
                      </a:cubicBezTo>
                      <a:cubicBezTo>
                        <a:pt x="14201" y="98773"/>
                        <a:pt x="14201" y="98773"/>
                        <a:pt x="14201" y="98773"/>
                      </a:cubicBezTo>
                      <a:cubicBezTo>
                        <a:pt x="14911" y="99905"/>
                        <a:pt x="16189" y="100330"/>
                        <a:pt x="17325" y="99622"/>
                      </a:cubicBezTo>
                      <a:cubicBezTo>
                        <a:pt x="28402" y="92688"/>
                        <a:pt x="28402" y="92688"/>
                        <a:pt x="28402" y="92688"/>
                      </a:cubicBezTo>
                      <a:cubicBezTo>
                        <a:pt x="31526" y="95660"/>
                        <a:pt x="34934" y="98066"/>
                        <a:pt x="38769" y="99905"/>
                      </a:cubicBezTo>
                      <a:cubicBezTo>
                        <a:pt x="35786" y="112924"/>
                        <a:pt x="35786" y="112924"/>
                        <a:pt x="35786" y="112924"/>
                      </a:cubicBezTo>
                      <a:cubicBezTo>
                        <a:pt x="35360" y="114056"/>
                        <a:pt x="36071" y="115188"/>
                        <a:pt x="37207" y="115613"/>
                      </a:cubicBezTo>
                      <a:cubicBezTo>
                        <a:pt x="54958" y="119858"/>
                        <a:pt x="54958" y="119858"/>
                        <a:pt x="54958" y="119858"/>
                      </a:cubicBezTo>
                      <a:cubicBezTo>
                        <a:pt x="56094" y="119858"/>
                        <a:pt x="57230" y="119150"/>
                        <a:pt x="57656" y="117877"/>
                      </a:cubicBezTo>
                      <a:cubicBezTo>
                        <a:pt x="60781" y="105283"/>
                        <a:pt x="60781" y="105283"/>
                        <a:pt x="60781" y="105283"/>
                      </a:cubicBezTo>
                      <a:cubicBezTo>
                        <a:pt x="64899" y="105283"/>
                        <a:pt x="69159" y="104575"/>
                        <a:pt x="73420" y="103301"/>
                      </a:cubicBezTo>
                      <a:cubicBezTo>
                        <a:pt x="80378" y="114481"/>
                        <a:pt x="80378" y="114481"/>
                        <a:pt x="80378" y="114481"/>
                      </a:cubicBezTo>
                      <a:cubicBezTo>
                        <a:pt x="81088" y="115613"/>
                        <a:pt x="82224" y="115613"/>
                        <a:pt x="83360" y="115188"/>
                      </a:cubicBezTo>
                      <a:cubicBezTo>
                        <a:pt x="98698" y="105707"/>
                        <a:pt x="98698" y="105707"/>
                        <a:pt x="98698" y="105707"/>
                      </a:cubicBezTo>
                      <a:cubicBezTo>
                        <a:pt x="99976" y="104858"/>
                        <a:pt x="100260" y="103726"/>
                        <a:pt x="99550" y="102594"/>
                      </a:cubicBezTo>
                      <a:cubicBezTo>
                        <a:pt x="92591" y="91415"/>
                        <a:pt x="92591" y="91415"/>
                        <a:pt x="92591" y="91415"/>
                      </a:cubicBezTo>
                      <a:cubicBezTo>
                        <a:pt x="95715" y="88443"/>
                        <a:pt x="97988" y="85047"/>
                        <a:pt x="99976" y="81084"/>
                      </a:cubicBezTo>
                      <a:cubicBezTo>
                        <a:pt x="113041" y="84198"/>
                        <a:pt x="113041" y="84198"/>
                        <a:pt x="113041" y="84198"/>
                      </a:cubicBezTo>
                      <a:cubicBezTo>
                        <a:pt x="114035" y="84622"/>
                        <a:pt x="115313" y="83773"/>
                        <a:pt x="115597" y="82641"/>
                      </a:cubicBezTo>
                      <a:cubicBezTo>
                        <a:pt x="119857" y="65094"/>
                        <a:pt x="119857" y="65094"/>
                        <a:pt x="119857" y="65094"/>
                      </a:cubicBezTo>
                      <a:cubicBezTo>
                        <a:pt x="119857" y="63962"/>
                        <a:pt x="119431" y="62405"/>
                        <a:pt x="118011" y="62405"/>
                      </a:cubicBezTo>
                      <a:cubicBezTo>
                        <a:pt x="105372" y="59292"/>
                        <a:pt x="105372" y="59292"/>
                        <a:pt x="105372" y="59292"/>
                      </a:cubicBezTo>
                      <a:cubicBezTo>
                        <a:pt x="105372" y="55188"/>
                        <a:pt x="104520" y="50943"/>
                        <a:pt x="103384" y="46698"/>
                      </a:cubicBezTo>
                      <a:cubicBezTo>
                        <a:pt x="114461" y="39764"/>
                        <a:pt x="114461" y="39764"/>
                        <a:pt x="114461" y="39764"/>
                      </a:cubicBezTo>
                      <a:cubicBezTo>
                        <a:pt x="115597" y="39056"/>
                        <a:pt x="116023" y="37924"/>
                        <a:pt x="115313" y="36792"/>
                      </a:cubicBezTo>
                      <a:cubicBezTo>
                        <a:pt x="105656" y="21509"/>
                        <a:pt x="105656" y="21509"/>
                        <a:pt x="105656" y="21509"/>
                      </a:cubicBezTo>
                      <a:cubicBezTo>
                        <a:pt x="104946" y="20235"/>
                        <a:pt x="103668" y="19952"/>
                        <a:pt x="102674" y="20660"/>
                      </a:cubicBezTo>
                      <a:close/>
                      <a:moveTo>
                        <a:pt x="74556" y="83490"/>
                      </a:moveTo>
                      <a:lnTo>
                        <a:pt x="74556" y="83490"/>
                      </a:lnTo>
                      <a:cubicBezTo>
                        <a:pt x="61491" y="91415"/>
                        <a:pt x="44591" y="87311"/>
                        <a:pt x="36497" y="74292"/>
                      </a:cubicBezTo>
                      <a:cubicBezTo>
                        <a:pt x="28402" y="61556"/>
                        <a:pt x="32662" y="44716"/>
                        <a:pt x="45301" y="36792"/>
                      </a:cubicBezTo>
                      <a:cubicBezTo>
                        <a:pt x="58366" y="28726"/>
                        <a:pt x="75266" y="32830"/>
                        <a:pt x="83360" y="45566"/>
                      </a:cubicBezTo>
                      <a:cubicBezTo>
                        <a:pt x="91455" y="58584"/>
                        <a:pt x="87195" y="75424"/>
                        <a:pt x="74556" y="83490"/>
                      </a:cubicBezTo>
                      <a:close/>
                    </a:path>
                  </a:pathLst>
                </a:custGeom>
                <a:solidFill>
                  <a:srgbClr val="334A5C"/>
                </a:solid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14" name="Google Shape;414;p55"/>
                <p:cNvSpPr/>
                <p:nvPr/>
              </p:nvSpPr>
              <p:spPr>
                <a:xfrm>
                  <a:off x="16940267" y="6340032"/>
                  <a:ext cx="309700" cy="309495"/>
                </a:xfrm>
                <a:custGeom>
                  <a:avLst/>
                  <a:gdLst/>
                  <a:ahLst/>
                  <a:cxnLst/>
                  <a:rect l="l" t="t" r="r" b="b"/>
                  <a:pathLst>
                    <a:path w="120000" h="120000" extrusionOk="0">
                      <a:moveTo>
                        <a:pt x="102674" y="20660"/>
                      </a:moveTo>
                      <a:lnTo>
                        <a:pt x="102674" y="20660"/>
                      </a:lnTo>
                      <a:cubicBezTo>
                        <a:pt x="91455" y="27594"/>
                        <a:pt x="91455" y="27594"/>
                        <a:pt x="91455" y="27594"/>
                      </a:cubicBezTo>
                      <a:cubicBezTo>
                        <a:pt x="88331" y="24481"/>
                        <a:pt x="84923" y="22216"/>
                        <a:pt x="81088" y="20235"/>
                      </a:cubicBezTo>
                      <a:cubicBezTo>
                        <a:pt x="84071" y="7216"/>
                        <a:pt x="84071" y="7216"/>
                        <a:pt x="84071" y="7216"/>
                      </a:cubicBezTo>
                      <a:cubicBezTo>
                        <a:pt x="84497" y="6084"/>
                        <a:pt x="83786" y="4952"/>
                        <a:pt x="82650" y="4528"/>
                      </a:cubicBezTo>
                      <a:cubicBezTo>
                        <a:pt x="64899" y="283"/>
                        <a:pt x="64899" y="283"/>
                        <a:pt x="64899" y="283"/>
                      </a:cubicBezTo>
                      <a:cubicBezTo>
                        <a:pt x="63763" y="0"/>
                        <a:pt x="62627" y="707"/>
                        <a:pt x="62201" y="1839"/>
                      </a:cubicBezTo>
                      <a:cubicBezTo>
                        <a:pt x="59218" y="14858"/>
                        <a:pt x="59218" y="14858"/>
                        <a:pt x="59218" y="14858"/>
                      </a:cubicBezTo>
                      <a:cubicBezTo>
                        <a:pt x="54958" y="14858"/>
                        <a:pt x="50698" y="15707"/>
                        <a:pt x="46437" y="16839"/>
                      </a:cubicBezTo>
                      <a:cubicBezTo>
                        <a:pt x="39621" y="5660"/>
                        <a:pt x="39621" y="5660"/>
                        <a:pt x="39621" y="5660"/>
                      </a:cubicBezTo>
                      <a:cubicBezTo>
                        <a:pt x="38769" y="4528"/>
                        <a:pt x="37633" y="4245"/>
                        <a:pt x="36497" y="4952"/>
                      </a:cubicBezTo>
                      <a:cubicBezTo>
                        <a:pt x="21159" y="14575"/>
                        <a:pt x="21159" y="14575"/>
                        <a:pt x="21159" y="14575"/>
                      </a:cubicBezTo>
                      <a:cubicBezTo>
                        <a:pt x="20023" y="14858"/>
                        <a:pt x="19597" y="16415"/>
                        <a:pt x="20307" y="17547"/>
                      </a:cubicBezTo>
                      <a:cubicBezTo>
                        <a:pt x="27266" y="28726"/>
                        <a:pt x="27266" y="28726"/>
                        <a:pt x="27266" y="28726"/>
                      </a:cubicBezTo>
                      <a:cubicBezTo>
                        <a:pt x="24142" y="31839"/>
                        <a:pt x="21869" y="35235"/>
                        <a:pt x="20023" y="39056"/>
                      </a:cubicBezTo>
                      <a:cubicBezTo>
                        <a:pt x="6958" y="35943"/>
                        <a:pt x="6958" y="35943"/>
                        <a:pt x="6958" y="35943"/>
                      </a:cubicBezTo>
                      <a:cubicBezTo>
                        <a:pt x="5680" y="35660"/>
                        <a:pt x="4686" y="36367"/>
                        <a:pt x="4260" y="37500"/>
                      </a:cubicBezTo>
                      <a:cubicBezTo>
                        <a:pt x="0" y="55188"/>
                        <a:pt x="0" y="55188"/>
                        <a:pt x="0" y="55188"/>
                      </a:cubicBezTo>
                      <a:cubicBezTo>
                        <a:pt x="0" y="56320"/>
                        <a:pt x="710" y="57452"/>
                        <a:pt x="1988" y="57877"/>
                      </a:cubicBezTo>
                      <a:cubicBezTo>
                        <a:pt x="14627" y="60849"/>
                        <a:pt x="14627" y="60849"/>
                        <a:pt x="14627" y="60849"/>
                      </a:cubicBezTo>
                      <a:cubicBezTo>
                        <a:pt x="14627" y="65094"/>
                        <a:pt x="15337" y="69198"/>
                        <a:pt x="16473" y="73443"/>
                      </a:cubicBezTo>
                      <a:cubicBezTo>
                        <a:pt x="5396" y="80377"/>
                        <a:pt x="5396" y="80377"/>
                        <a:pt x="5396" y="80377"/>
                      </a:cubicBezTo>
                      <a:cubicBezTo>
                        <a:pt x="4260" y="81084"/>
                        <a:pt x="3834" y="82358"/>
                        <a:pt x="4686" y="83490"/>
                      </a:cubicBezTo>
                      <a:cubicBezTo>
                        <a:pt x="14201" y="98773"/>
                        <a:pt x="14201" y="98773"/>
                        <a:pt x="14201" y="98773"/>
                      </a:cubicBezTo>
                      <a:cubicBezTo>
                        <a:pt x="14911" y="99905"/>
                        <a:pt x="16189" y="100330"/>
                        <a:pt x="17325" y="99622"/>
                      </a:cubicBezTo>
                      <a:cubicBezTo>
                        <a:pt x="28402" y="92688"/>
                        <a:pt x="28402" y="92688"/>
                        <a:pt x="28402" y="92688"/>
                      </a:cubicBezTo>
                      <a:cubicBezTo>
                        <a:pt x="31526" y="95660"/>
                        <a:pt x="34934" y="98066"/>
                        <a:pt x="38769" y="99905"/>
                      </a:cubicBezTo>
                      <a:cubicBezTo>
                        <a:pt x="35786" y="112924"/>
                        <a:pt x="35786" y="112924"/>
                        <a:pt x="35786" y="112924"/>
                      </a:cubicBezTo>
                      <a:cubicBezTo>
                        <a:pt x="35360" y="114056"/>
                        <a:pt x="36071" y="115188"/>
                        <a:pt x="37207" y="115613"/>
                      </a:cubicBezTo>
                      <a:cubicBezTo>
                        <a:pt x="54958" y="119858"/>
                        <a:pt x="54958" y="119858"/>
                        <a:pt x="54958" y="119858"/>
                      </a:cubicBezTo>
                      <a:cubicBezTo>
                        <a:pt x="56094" y="119858"/>
                        <a:pt x="57230" y="119150"/>
                        <a:pt x="57656" y="117877"/>
                      </a:cubicBezTo>
                      <a:cubicBezTo>
                        <a:pt x="60781" y="105283"/>
                        <a:pt x="60781" y="105283"/>
                        <a:pt x="60781" y="105283"/>
                      </a:cubicBezTo>
                      <a:cubicBezTo>
                        <a:pt x="64899" y="105283"/>
                        <a:pt x="69159" y="104575"/>
                        <a:pt x="73420" y="103301"/>
                      </a:cubicBezTo>
                      <a:cubicBezTo>
                        <a:pt x="80378" y="114481"/>
                        <a:pt x="80378" y="114481"/>
                        <a:pt x="80378" y="114481"/>
                      </a:cubicBezTo>
                      <a:cubicBezTo>
                        <a:pt x="81088" y="115613"/>
                        <a:pt x="82224" y="115613"/>
                        <a:pt x="83360" y="115188"/>
                      </a:cubicBezTo>
                      <a:cubicBezTo>
                        <a:pt x="98698" y="105707"/>
                        <a:pt x="98698" y="105707"/>
                        <a:pt x="98698" y="105707"/>
                      </a:cubicBezTo>
                      <a:cubicBezTo>
                        <a:pt x="99976" y="104858"/>
                        <a:pt x="100260" y="103726"/>
                        <a:pt x="99550" y="102594"/>
                      </a:cubicBezTo>
                      <a:cubicBezTo>
                        <a:pt x="92591" y="91415"/>
                        <a:pt x="92591" y="91415"/>
                        <a:pt x="92591" y="91415"/>
                      </a:cubicBezTo>
                      <a:cubicBezTo>
                        <a:pt x="95715" y="88443"/>
                        <a:pt x="97988" y="85047"/>
                        <a:pt x="99976" y="81084"/>
                      </a:cubicBezTo>
                      <a:cubicBezTo>
                        <a:pt x="113041" y="84198"/>
                        <a:pt x="113041" y="84198"/>
                        <a:pt x="113041" y="84198"/>
                      </a:cubicBezTo>
                      <a:cubicBezTo>
                        <a:pt x="114035" y="84622"/>
                        <a:pt x="115313" y="83773"/>
                        <a:pt x="115597" y="82641"/>
                      </a:cubicBezTo>
                      <a:cubicBezTo>
                        <a:pt x="119857" y="65094"/>
                        <a:pt x="119857" y="65094"/>
                        <a:pt x="119857" y="65094"/>
                      </a:cubicBezTo>
                      <a:cubicBezTo>
                        <a:pt x="119857" y="63962"/>
                        <a:pt x="119431" y="62405"/>
                        <a:pt x="118011" y="62405"/>
                      </a:cubicBezTo>
                      <a:cubicBezTo>
                        <a:pt x="105372" y="59292"/>
                        <a:pt x="105372" y="59292"/>
                        <a:pt x="105372" y="59292"/>
                      </a:cubicBezTo>
                      <a:cubicBezTo>
                        <a:pt x="105372" y="55188"/>
                        <a:pt x="104520" y="50943"/>
                        <a:pt x="103384" y="46698"/>
                      </a:cubicBezTo>
                      <a:cubicBezTo>
                        <a:pt x="114461" y="39764"/>
                        <a:pt x="114461" y="39764"/>
                        <a:pt x="114461" y="39764"/>
                      </a:cubicBezTo>
                      <a:cubicBezTo>
                        <a:pt x="115597" y="39056"/>
                        <a:pt x="116023" y="37924"/>
                        <a:pt x="115313" y="36792"/>
                      </a:cubicBezTo>
                      <a:cubicBezTo>
                        <a:pt x="105656" y="21509"/>
                        <a:pt x="105656" y="21509"/>
                        <a:pt x="105656" y="21509"/>
                      </a:cubicBezTo>
                      <a:cubicBezTo>
                        <a:pt x="104946" y="20235"/>
                        <a:pt x="103668" y="19952"/>
                        <a:pt x="102674" y="20660"/>
                      </a:cubicBezTo>
                      <a:close/>
                      <a:moveTo>
                        <a:pt x="74556" y="83490"/>
                      </a:moveTo>
                      <a:lnTo>
                        <a:pt x="74556" y="83490"/>
                      </a:lnTo>
                      <a:cubicBezTo>
                        <a:pt x="61491" y="91415"/>
                        <a:pt x="44591" y="87311"/>
                        <a:pt x="36497" y="74292"/>
                      </a:cubicBezTo>
                      <a:cubicBezTo>
                        <a:pt x="28402" y="61556"/>
                        <a:pt x="32662" y="44716"/>
                        <a:pt x="45301" y="36792"/>
                      </a:cubicBezTo>
                      <a:cubicBezTo>
                        <a:pt x="58366" y="28726"/>
                        <a:pt x="75266" y="32830"/>
                        <a:pt x="83360" y="45566"/>
                      </a:cubicBezTo>
                      <a:cubicBezTo>
                        <a:pt x="91455" y="58584"/>
                        <a:pt x="87195" y="75424"/>
                        <a:pt x="74556" y="83490"/>
                      </a:cubicBezTo>
                      <a:close/>
                    </a:path>
                  </a:pathLst>
                </a:custGeom>
                <a:solidFill>
                  <a:schemeClr val="accent3"/>
                </a:solid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15" name="Google Shape;415;p55"/>
                <p:cNvSpPr/>
                <p:nvPr/>
              </p:nvSpPr>
              <p:spPr>
                <a:xfrm>
                  <a:off x="17046728" y="6133701"/>
                  <a:ext cx="177432" cy="177315"/>
                </a:xfrm>
                <a:custGeom>
                  <a:avLst/>
                  <a:gdLst/>
                  <a:ahLst/>
                  <a:cxnLst/>
                  <a:rect l="l" t="t" r="r" b="b"/>
                  <a:pathLst>
                    <a:path w="120000" h="120000" extrusionOk="0">
                      <a:moveTo>
                        <a:pt x="102432" y="20783"/>
                      </a:moveTo>
                      <a:lnTo>
                        <a:pt x="102432" y="20783"/>
                      </a:lnTo>
                      <a:cubicBezTo>
                        <a:pt x="91051" y="27463"/>
                        <a:pt x="91051" y="27463"/>
                        <a:pt x="91051" y="27463"/>
                      </a:cubicBezTo>
                      <a:cubicBezTo>
                        <a:pt x="88329" y="24000"/>
                        <a:pt x="84865" y="22020"/>
                        <a:pt x="80907" y="20041"/>
                      </a:cubicBezTo>
                      <a:cubicBezTo>
                        <a:pt x="84123" y="7422"/>
                        <a:pt x="84123" y="7422"/>
                        <a:pt x="84123" y="7422"/>
                      </a:cubicBezTo>
                      <a:cubicBezTo>
                        <a:pt x="84123" y="5938"/>
                        <a:pt x="83628" y="4701"/>
                        <a:pt x="82144" y="4701"/>
                      </a:cubicBezTo>
                      <a:cubicBezTo>
                        <a:pt x="64824" y="0"/>
                        <a:pt x="64824" y="0"/>
                        <a:pt x="64824" y="0"/>
                      </a:cubicBezTo>
                      <a:cubicBezTo>
                        <a:pt x="63340" y="0"/>
                        <a:pt x="62103" y="742"/>
                        <a:pt x="62103" y="1979"/>
                      </a:cubicBezTo>
                      <a:cubicBezTo>
                        <a:pt x="58639" y="14845"/>
                        <a:pt x="58639" y="14845"/>
                        <a:pt x="58639" y="14845"/>
                      </a:cubicBezTo>
                      <a:cubicBezTo>
                        <a:pt x="54680" y="14845"/>
                        <a:pt x="50721" y="15340"/>
                        <a:pt x="46762" y="16824"/>
                      </a:cubicBezTo>
                      <a:cubicBezTo>
                        <a:pt x="39340" y="5443"/>
                        <a:pt x="39340" y="5443"/>
                        <a:pt x="39340" y="5443"/>
                      </a:cubicBezTo>
                      <a:cubicBezTo>
                        <a:pt x="38845" y="4701"/>
                        <a:pt x="37360" y="3958"/>
                        <a:pt x="36618" y="4701"/>
                      </a:cubicBezTo>
                      <a:cubicBezTo>
                        <a:pt x="21278" y="14103"/>
                        <a:pt x="21278" y="14103"/>
                        <a:pt x="21278" y="14103"/>
                      </a:cubicBezTo>
                      <a:cubicBezTo>
                        <a:pt x="20041" y="14845"/>
                        <a:pt x="20041" y="16082"/>
                        <a:pt x="20536" y="17319"/>
                      </a:cubicBezTo>
                      <a:cubicBezTo>
                        <a:pt x="27216" y="28701"/>
                        <a:pt x="27216" y="28701"/>
                        <a:pt x="27216" y="28701"/>
                      </a:cubicBezTo>
                      <a:cubicBezTo>
                        <a:pt x="24494" y="31422"/>
                        <a:pt x="22020" y="35628"/>
                        <a:pt x="20041" y="38845"/>
                      </a:cubicBezTo>
                      <a:cubicBezTo>
                        <a:pt x="7175" y="35628"/>
                        <a:pt x="7175" y="35628"/>
                        <a:pt x="7175" y="35628"/>
                      </a:cubicBezTo>
                      <a:cubicBezTo>
                        <a:pt x="5938" y="35628"/>
                        <a:pt x="4701" y="36123"/>
                        <a:pt x="4701" y="37360"/>
                      </a:cubicBezTo>
                      <a:cubicBezTo>
                        <a:pt x="494" y="54927"/>
                        <a:pt x="494" y="54927"/>
                        <a:pt x="494" y="54927"/>
                      </a:cubicBezTo>
                      <a:cubicBezTo>
                        <a:pt x="0" y="56164"/>
                        <a:pt x="494" y="57649"/>
                        <a:pt x="1979" y="57649"/>
                      </a:cubicBezTo>
                      <a:cubicBezTo>
                        <a:pt x="14597" y="60865"/>
                        <a:pt x="14597" y="60865"/>
                        <a:pt x="14597" y="60865"/>
                      </a:cubicBezTo>
                      <a:cubicBezTo>
                        <a:pt x="14597" y="65072"/>
                        <a:pt x="15340" y="69030"/>
                        <a:pt x="16577" y="72989"/>
                      </a:cubicBezTo>
                      <a:cubicBezTo>
                        <a:pt x="5195" y="80412"/>
                        <a:pt x="5195" y="80412"/>
                        <a:pt x="5195" y="80412"/>
                      </a:cubicBezTo>
                      <a:cubicBezTo>
                        <a:pt x="4701" y="80907"/>
                        <a:pt x="3958" y="82391"/>
                        <a:pt x="4701" y="83134"/>
                      </a:cubicBezTo>
                      <a:cubicBezTo>
                        <a:pt x="14597" y="98474"/>
                        <a:pt x="14597" y="98474"/>
                        <a:pt x="14597" y="98474"/>
                      </a:cubicBezTo>
                      <a:cubicBezTo>
                        <a:pt x="14597" y="99711"/>
                        <a:pt x="15835" y="99711"/>
                        <a:pt x="17319" y="99216"/>
                      </a:cubicBezTo>
                      <a:cubicBezTo>
                        <a:pt x="28701" y="92288"/>
                        <a:pt x="28701" y="92288"/>
                        <a:pt x="28701" y="92288"/>
                      </a:cubicBezTo>
                      <a:cubicBezTo>
                        <a:pt x="31422" y="95010"/>
                        <a:pt x="35381" y="97731"/>
                        <a:pt x="38845" y="99711"/>
                      </a:cubicBezTo>
                      <a:cubicBezTo>
                        <a:pt x="36123" y="112577"/>
                        <a:pt x="36123" y="112577"/>
                        <a:pt x="36123" y="112577"/>
                      </a:cubicBezTo>
                      <a:cubicBezTo>
                        <a:pt x="35381" y="113814"/>
                        <a:pt x="36123" y="115051"/>
                        <a:pt x="37360" y="115051"/>
                      </a:cubicBezTo>
                      <a:cubicBezTo>
                        <a:pt x="54680" y="119257"/>
                        <a:pt x="54680" y="119257"/>
                        <a:pt x="54680" y="119257"/>
                      </a:cubicBezTo>
                      <a:cubicBezTo>
                        <a:pt x="56164" y="119752"/>
                        <a:pt x="57402" y="119257"/>
                        <a:pt x="57402" y="117773"/>
                      </a:cubicBezTo>
                      <a:cubicBezTo>
                        <a:pt x="60865" y="105154"/>
                        <a:pt x="60865" y="105154"/>
                        <a:pt x="60865" y="105154"/>
                      </a:cubicBezTo>
                      <a:cubicBezTo>
                        <a:pt x="64824" y="105154"/>
                        <a:pt x="68783" y="104412"/>
                        <a:pt x="73484" y="103175"/>
                      </a:cubicBezTo>
                      <a:cubicBezTo>
                        <a:pt x="80164" y="114556"/>
                        <a:pt x="80164" y="114556"/>
                        <a:pt x="80164" y="114556"/>
                      </a:cubicBezTo>
                      <a:cubicBezTo>
                        <a:pt x="80907" y="115051"/>
                        <a:pt x="82144" y="115793"/>
                        <a:pt x="82886" y="115051"/>
                      </a:cubicBezTo>
                      <a:cubicBezTo>
                        <a:pt x="98226" y="105896"/>
                        <a:pt x="98226" y="105896"/>
                        <a:pt x="98226" y="105896"/>
                      </a:cubicBezTo>
                      <a:cubicBezTo>
                        <a:pt x="99711" y="105154"/>
                        <a:pt x="99711" y="103917"/>
                        <a:pt x="98969" y="102432"/>
                      </a:cubicBezTo>
                      <a:cubicBezTo>
                        <a:pt x="92288" y="91051"/>
                        <a:pt x="92288" y="91051"/>
                        <a:pt x="92288" y="91051"/>
                      </a:cubicBezTo>
                      <a:cubicBezTo>
                        <a:pt x="95505" y="88329"/>
                        <a:pt x="97484" y="84371"/>
                        <a:pt x="99711" y="80907"/>
                      </a:cubicBezTo>
                      <a:cubicBezTo>
                        <a:pt x="112329" y="83628"/>
                        <a:pt x="112329" y="83628"/>
                        <a:pt x="112329" y="83628"/>
                      </a:cubicBezTo>
                      <a:cubicBezTo>
                        <a:pt x="113567" y="84371"/>
                        <a:pt x="115051" y="83628"/>
                        <a:pt x="115051" y="82391"/>
                      </a:cubicBezTo>
                      <a:cubicBezTo>
                        <a:pt x="119752" y="65072"/>
                        <a:pt x="119752" y="65072"/>
                        <a:pt x="119752" y="65072"/>
                      </a:cubicBezTo>
                      <a:cubicBezTo>
                        <a:pt x="119752" y="63587"/>
                        <a:pt x="119010" y="62350"/>
                        <a:pt x="117773" y="62350"/>
                      </a:cubicBezTo>
                      <a:cubicBezTo>
                        <a:pt x="104907" y="58886"/>
                        <a:pt x="104907" y="58886"/>
                        <a:pt x="104907" y="58886"/>
                      </a:cubicBezTo>
                      <a:cubicBezTo>
                        <a:pt x="104907" y="54927"/>
                        <a:pt x="104412" y="50721"/>
                        <a:pt x="102927" y="46762"/>
                      </a:cubicBezTo>
                      <a:cubicBezTo>
                        <a:pt x="114309" y="39587"/>
                        <a:pt x="114309" y="39587"/>
                        <a:pt x="114309" y="39587"/>
                      </a:cubicBezTo>
                      <a:cubicBezTo>
                        <a:pt x="115051" y="38845"/>
                        <a:pt x="115793" y="37360"/>
                        <a:pt x="115051" y="36865"/>
                      </a:cubicBezTo>
                      <a:cubicBezTo>
                        <a:pt x="105649" y="21525"/>
                        <a:pt x="105649" y="21525"/>
                        <a:pt x="105649" y="21525"/>
                      </a:cubicBezTo>
                      <a:cubicBezTo>
                        <a:pt x="104907" y="20041"/>
                        <a:pt x="103670" y="20041"/>
                        <a:pt x="102432" y="20783"/>
                      </a:cubicBezTo>
                      <a:close/>
                      <a:moveTo>
                        <a:pt x="74226" y="83134"/>
                      </a:moveTo>
                      <a:lnTo>
                        <a:pt x="74226" y="83134"/>
                      </a:lnTo>
                      <a:cubicBezTo>
                        <a:pt x="61360" y="91051"/>
                        <a:pt x="44783" y="87092"/>
                        <a:pt x="36618" y="74226"/>
                      </a:cubicBezTo>
                      <a:cubicBezTo>
                        <a:pt x="28701" y="61608"/>
                        <a:pt x="32659" y="44288"/>
                        <a:pt x="45278" y="36865"/>
                      </a:cubicBezTo>
                      <a:cubicBezTo>
                        <a:pt x="58144" y="28701"/>
                        <a:pt x="75463" y="32659"/>
                        <a:pt x="82886" y="45525"/>
                      </a:cubicBezTo>
                      <a:cubicBezTo>
                        <a:pt x="91051" y="58144"/>
                        <a:pt x="86845" y="74969"/>
                        <a:pt x="74226" y="83134"/>
                      </a:cubicBezTo>
                      <a:close/>
                    </a:path>
                  </a:pathLst>
                </a:custGeom>
                <a:solidFill>
                  <a:schemeClr val="accent3"/>
                </a:solid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16" name="Google Shape;416;p55"/>
                <p:cNvSpPr/>
                <p:nvPr/>
              </p:nvSpPr>
              <p:spPr>
                <a:xfrm>
                  <a:off x="16778964" y="6141760"/>
                  <a:ext cx="245180" cy="245016"/>
                </a:xfrm>
                <a:custGeom>
                  <a:avLst/>
                  <a:gdLst/>
                  <a:ahLst/>
                  <a:cxnLst/>
                  <a:rect l="l" t="t" r="r" b="b"/>
                  <a:pathLst>
                    <a:path w="120000" h="120000" extrusionOk="0">
                      <a:moveTo>
                        <a:pt x="102421" y="20269"/>
                      </a:moveTo>
                      <a:lnTo>
                        <a:pt x="102421" y="20269"/>
                      </a:lnTo>
                      <a:cubicBezTo>
                        <a:pt x="91300" y="27085"/>
                        <a:pt x="91300" y="27085"/>
                        <a:pt x="91300" y="27085"/>
                      </a:cubicBezTo>
                      <a:cubicBezTo>
                        <a:pt x="88251" y="24215"/>
                        <a:pt x="85022" y="21883"/>
                        <a:pt x="81076" y="19730"/>
                      </a:cubicBezTo>
                      <a:cubicBezTo>
                        <a:pt x="83946" y="6816"/>
                        <a:pt x="83946" y="6816"/>
                        <a:pt x="83946" y="6816"/>
                      </a:cubicBezTo>
                      <a:cubicBezTo>
                        <a:pt x="84484" y="5739"/>
                        <a:pt x="83408" y="4304"/>
                        <a:pt x="82511" y="4304"/>
                      </a:cubicBezTo>
                      <a:cubicBezTo>
                        <a:pt x="64932" y="0"/>
                        <a:pt x="64932" y="0"/>
                        <a:pt x="64932" y="0"/>
                      </a:cubicBezTo>
                      <a:cubicBezTo>
                        <a:pt x="63497" y="0"/>
                        <a:pt x="62600" y="358"/>
                        <a:pt x="62062" y="1793"/>
                      </a:cubicBezTo>
                      <a:cubicBezTo>
                        <a:pt x="59192" y="14529"/>
                        <a:pt x="59192" y="14529"/>
                        <a:pt x="59192" y="14529"/>
                      </a:cubicBezTo>
                      <a:cubicBezTo>
                        <a:pt x="54887" y="14529"/>
                        <a:pt x="50403" y="15426"/>
                        <a:pt x="46636" y="16502"/>
                      </a:cubicBezTo>
                      <a:cubicBezTo>
                        <a:pt x="39820" y="5201"/>
                        <a:pt x="39820" y="5201"/>
                        <a:pt x="39820" y="5201"/>
                      </a:cubicBezTo>
                      <a:cubicBezTo>
                        <a:pt x="38744" y="4304"/>
                        <a:pt x="37847" y="3766"/>
                        <a:pt x="36412" y="4843"/>
                      </a:cubicBezTo>
                      <a:cubicBezTo>
                        <a:pt x="21345" y="13991"/>
                        <a:pt x="21345" y="13991"/>
                        <a:pt x="21345" y="13991"/>
                      </a:cubicBezTo>
                      <a:cubicBezTo>
                        <a:pt x="20269" y="14529"/>
                        <a:pt x="19910" y="15964"/>
                        <a:pt x="20269" y="16860"/>
                      </a:cubicBezTo>
                      <a:cubicBezTo>
                        <a:pt x="27085" y="28520"/>
                        <a:pt x="27085" y="28520"/>
                        <a:pt x="27085" y="28520"/>
                      </a:cubicBezTo>
                      <a:cubicBezTo>
                        <a:pt x="24215" y="31569"/>
                        <a:pt x="21883" y="34798"/>
                        <a:pt x="19910" y="38744"/>
                      </a:cubicBezTo>
                      <a:cubicBezTo>
                        <a:pt x="7354" y="35336"/>
                        <a:pt x="7354" y="35336"/>
                        <a:pt x="7354" y="35336"/>
                      </a:cubicBezTo>
                      <a:cubicBezTo>
                        <a:pt x="5739" y="35336"/>
                        <a:pt x="4843" y="35874"/>
                        <a:pt x="4304" y="37309"/>
                      </a:cubicBezTo>
                      <a:cubicBezTo>
                        <a:pt x="538" y="54708"/>
                        <a:pt x="538" y="54708"/>
                        <a:pt x="538" y="54708"/>
                      </a:cubicBezTo>
                      <a:cubicBezTo>
                        <a:pt x="0" y="56322"/>
                        <a:pt x="538" y="57219"/>
                        <a:pt x="1973" y="57757"/>
                      </a:cubicBezTo>
                      <a:cubicBezTo>
                        <a:pt x="14529" y="60627"/>
                        <a:pt x="14529" y="60627"/>
                        <a:pt x="14529" y="60627"/>
                      </a:cubicBezTo>
                      <a:cubicBezTo>
                        <a:pt x="15067" y="64932"/>
                        <a:pt x="15426" y="68878"/>
                        <a:pt x="17040" y="73183"/>
                      </a:cubicBezTo>
                      <a:cubicBezTo>
                        <a:pt x="5381" y="80000"/>
                        <a:pt x="5381" y="80000"/>
                        <a:pt x="5381" y="80000"/>
                      </a:cubicBezTo>
                      <a:cubicBezTo>
                        <a:pt x="4304" y="80538"/>
                        <a:pt x="4304" y="81973"/>
                        <a:pt x="4843" y="82869"/>
                      </a:cubicBezTo>
                      <a:cubicBezTo>
                        <a:pt x="13991" y="98475"/>
                        <a:pt x="13991" y="98475"/>
                        <a:pt x="13991" y="98475"/>
                      </a:cubicBezTo>
                      <a:cubicBezTo>
                        <a:pt x="15067" y="99372"/>
                        <a:pt x="16502" y="99910"/>
                        <a:pt x="17399" y="99372"/>
                      </a:cubicBezTo>
                      <a:cubicBezTo>
                        <a:pt x="28699" y="92197"/>
                        <a:pt x="28699" y="92197"/>
                        <a:pt x="28699" y="92197"/>
                      </a:cubicBezTo>
                      <a:cubicBezTo>
                        <a:pt x="31569" y="95067"/>
                        <a:pt x="34977" y="97937"/>
                        <a:pt x="38744" y="99910"/>
                      </a:cubicBezTo>
                      <a:cubicBezTo>
                        <a:pt x="35874" y="112466"/>
                        <a:pt x="35874" y="112466"/>
                        <a:pt x="35874" y="112466"/>
                      </a:cubicBezTo>
                      <a:cubicBezTo>
                        <a:pt x="35336" y="114080"/>
                        <a:pt x="36412" y="114977"/>
                        <a:pt x="37309" y="115515"/>
                      </a:cubicBezTo>
                      <a:cubicBezTo>
                        <a:pt x="54887" y="119282"/>
                        <a:pt x="54887" y="119282"/>
                        <a:pt x="54887" y="119282"/>
                      </a:cubicBezTo>
                      <a:cubicBezTo>
                        <a:pt x="56322" y="119820"/>
                        <a:pt x="57219" y="118923"/>
                        <a:pt x="57757" y="117847"/>
                      </a:cubicBezTo>
                      <a:cubicBezTo>
                        <a:pt x="60627" y="104753"/>
                        <a:pt x="60627" y="104753"/>
                        <a:pt x="60627" y="104753"/>
                      </a:cubicBezTo>
                      <a:cubicBezTo>
                        <a:pt x="64932" y="104753"/>
                        <a:pt x="69417" y="104215"/>
                        <a:pt x="73183" y="102780"/>
                      </a:cubicBezTo>
                      <a:cubicBezTo>
                        <a:pt x="80000" y="114080"/>
                        <a:pt x="80000" y="114080"/>
                        <a:pt x="80000" y="114080"/>
                      </a:cubicBezTo>
                      <a:cubicBezTo>
                        <a:pt x="81076" y="115515"/>
                        <a:pt x="81973" y="115515"/>
                        <a:pt x="83408" y="114977"/>
                      </a:cubicBezTo>
                      <a:cubicBezTo>
                        <a:pt x="98475" y="105291"/>
                        <a:pt x="98475" y="105291"/>
                        <a:pt x="98475" y="105291"/>
                      </a:cubicBezTo>
                      <a:cubicBezTo>
                        <a:pt x="99551" y="104753"/>
                        <a:pt x="99910" y="103318"/>
                        <a:pt x="99551" y="102421"/>
                      </a:cubicBezTo>
                      <a:cubicBezTo>
                        <a:pt x="92735" y="91121"/>
                        <a:pt x="92735" y="91121"/>
                        <a:pt x="92735" y="91121"/>
                      </a:cubicBezTo>
                      <a:cubicBezTo>
                        <a:pt x="95605" y="87713"/>
                        <a:pt x="97937" y="84484"/>
                        <a:pt x="99910" y="81076"/>
                      </a:cubicBezTo>
                      <a:cubicBezTo>
                        <a:pt x="112645" y="83946"/>
                        <a:pt x="112645" y="83946"/>
                        <a:pt x="112645" y="83946"/>
                      </a:cubicBezTo>
                      <a:cubicBezTo>
                        <a:pt x="114080" y="83946"/>
                        <a:pt x="114977" y="83408"/>
                        <a:pt x="115515" y="82511"/>
                      </a:cubicBezTo>
                      <a:cubicBezTo>
                        <a:pt x="119820" y="64573"/>
                        <a:pt x="119820" y="64573"/>
                        <a:pt x="119820" y="64573"/>
                      </a:cubicBezTo>
                      <a:cubicBezTo>
                        <a:pt x="119820" y="63497"/>
                        <a:pt x="119461" y="62062"/>
                        <a:pt x="117847" y="62062"/>
                      </a:cubicBezTo>
                      <a:cubicBezTo>
                        <a:pt x="105291" y="59192"/>
                        <a:pt x="105291" y="59192"/>
                        <a:pt x="105291" y="59192"/>
                      </a:cubicBezTo>
                      <a:cubicBezTo>
                        <a:pt x="104753" y="54708"/>
                        <a:pt x="104394" y="50403"/>
                        <a:pt x="102959" y="46636"/>
                      </a:cubicBezTo>
                      <a:cubicBezTo>
                        <a:pt x="114439" y="39282"/>
                        <a:pt x="114439" y="39282"/>
                        <a:pt x="114439" y="39282"/>
                      </a:cubicBezTo>
                      <a:cubicBezTo>
                        <a:pt x="115515" y="38744"/>
                        <a:pt x="115515" y="37309"/>
                        <a:pt x="114977" y="36412"/>
                      </a:cubicBezTo>
                      <a:cubicBezTo>
                        <a:pt x="105829" y="20807"/>
                        <a:pt x="105829" y="20807"/>
                        <a:pt x="105829" y="20807"/>
                      </a:cubicBezTo>
                      <a:cubicBezTo>
                        <a:pt x="104753" y="19730"/>
                        <a:pt x="103856" y="19730"/>
                        <a:pt x="102421" y="20269"/>
                      </a:cubicBezTo>
                      <a:close/>
                      <a:moveTo>
                        <a:pt x="74260" y="82869"/>
                      </a:moveTo>
                      <a:lnTo>
                        <a:pt x="74260" y="82869"/>
                      </a:lnTo>
                      <a:cubicBezTo>
                        <a:pt x="61524" y="91121"/>
                        <a:pt x="44663" y="86816"/>
                        <a:pt x="36412" y="74260"/>
                      </a:cubicBezTo>
                      <a:cubicBezTo>
                        <a:pt x="28699" y="61165"/>
                        <a:pt x="32466" y="44125"/>
                        <a:pt x="45560" y="36412"/>
                      </a:cubicBezTo>
                      <a:cubicBezTo>
                        <a:pt x="58116" y="28520"/>
                        <a:pt x="75156" y="32466"/>
                        <a:pt x="83408" y="45560"/>
                      </a:cubicBezTo>
                      <a:cubicBezTo>
                        <a:pt x="91300" y="58116"/>
                        <a:pt x="87354" y="75156"/>
                        <a:pt x="74260" y="82869"/>
                      </a:cubicBezTo>
                      <a:close/>
                    </a:path>
                  </a:pathLst>
                </a:custGeom>
                <a:solidFill>
                  <a:schemeClr val="accent2"/>
                </a:solid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17" name="Google Shape;417;p55"/>
                <p:cNvSpPr/>
                <p:nvPr/>
              </p:nvSpPr>
              <p:spPr>
                <a:xfrm>
                  <a:off x="17382238" y="6193344"/>
                  <a:ext cx="685537" cy="182151"/>
                </a:xfrm>
                <a:custGeom>
                  <a:avLst/>
                  <a:gdLst/>
                  <a:ahLst/>
                  <a:cxnLst/>
                  <a:rect l="l" t="t" r="r" b="b"/>
                  <a:pathLst>
                    <a:path w="120000" h="120000" extrusionOk="0">
                      <a:moveTo>
                        <a:pt x="34981" y="119759"/>
                      </a:moveTo>
                      <a:lnTo>
                        <a:pt x="34981" y="119759"/>
                      </a:lnTo>
                      <a:cubicBezTo>
                        <a:pt x="13710" y="51943"/>
                        <a:pt x="13710" y="51943"/>
                        <a:pt x="13710" y="51943"/>
                      </a:cubicBezTo>
                      <a:cubicBezTo>
                        <a:pt x="11596" y="61803"/>
                        <a:pt x="1217" y="105330"/>
                        <a:pt x="512" y="107254"/>
                      </a:cubicBezTo>
                      <a:cubicBezTo>
                        <a:pt x="0" y="104609"/>
                        <a:pt x="0" y="104609"/>
                        <a:pt x="0" y="104609"/>
                      </a:cubicBezTo>
                      <a:cubicBezTo>
                        <a:pt x="512" y="102685"/>
                        <a:pt x="8328" y="70220"/>
                        <a:pt x="13326" y="48817"/>
                      </a:cubicBezTo>
                      <a:cubicBezTo>
                        <a:pt x="13710" y="47374"/>
                        <a:pt x="13710" y="47374"/>
                        <a:pt x="13710" y="47374"/>
                      </a:cubicBezTo>
                      <a:cubicBezTo>
                        <a:pt x="34853" y="114468"/>
                        <a:pt x="34853" y="114468"/>
                        <a:pt x="34853" y="114468"/>
                      </a:cubicBezTo>
                      <a:cubicBezTo>
                        <a:pt x="46962" y="64448"/>
                        <a:pt x="46962" y="64448"/>
                        <a:pt x="46962" y="64448"/>
                      </a:cubicBezTo>
                      <a:cubicBezTo>
                        <a:pt x="54073" y="87054"/>
                        <a:pt x="54073" y="87054"/>
                        <a:pt x="54073" y="87054"/>
                      </a:cubicBezTo>
                      <a:cubicBezTo>
                        <a:pt x="72973" y="18757"/>
                        <a:pt x="72973" y="18757"/>
                        <a:pt x="72973" y="18757"/>
                      </a:cubicBezTo>
                      <a:cubicBezTo>
                        <a:pt x="98088" y="87775"/>
                        <a:pt x="98088" y="87775"/>
                        <a:pt x="98088" y="87775"/>
                      </a:cubicBezTo>
                      <a:cubicBezTo>
                        <a:pt x="119295" y="0"/>
                        <a:pt x="119295" y="0"/>
                        <a:pt x="119295" y="0"/>
                      </a:cubicBezTo>
                      <a:cubicBezTo>
                        <a:pt x="119935" y="1923"/>
                        <a:pt x="119935" y="1923"/>
                        <a:pt x="119935" y="1923"/>
                      </a:cubicBezTo>
                      <a:cubicBezTo>
                        <a:pt x="98088" y="93066"/>
                        <a:pt x="98088" y="93066"/>
                        <a:pt x="98088" y="93066"/>
                      </a:cubicBezTo>
                      <a:cubicBezTo>
                        <a:pt x="72973" y="27895"/>
                        <a:pt x="72973" y="27895"/>
                        <a:pt x="72973" y="27895"/>
                      </a:cubicBezTo>
                      <a:cubicBezTo>
                        <a:pt x="54073" y="91623"/>
                        <a:pt x="54073" y="91623"/>
                        <a:pt x="54073" y="91623"/>
                      </a:cubicBezTo>
                      <a:cubicBezTo>
                        <a:pt x="46962" y="69498"/>
                        <a:pt x="46962" y="69498"/>
                        <a:pt x="46962" y="69498"/>
                      </a:cubicBezTo>
                      <a:lnTo>
                        <a:pt x="34981" y="119759"/>
                      </a:lnTo>
                    </a:path>
                  </a:pathLst>
                </a:custGeom>
                <a:solidFill>
                  <a:srgbClr val="CFCFCE"/>
                </a:solid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18" name="Google Shape;418;p55"/>
                <p:cNvSpPr/>
                <p:nvPr/>
              </p:nvSpPr>
              <p:spPr>
                <a:xfrm>
                  <a:off x="17372559" y="6343255"/>
                  <a:ext cx="20969" cy="20955"/>
                </a:xfrm>
                <a:custGeom>
                  <a:avLst/>
                  <a:gdLst/>
                  <a:ahLst/>
                  <a:cxnLst/>
                  <a:rect l="l" t="t" r="r" b="b"/>
                  <a:pathLst>
                    <a:path w="120000" h="120000" extrusionOk="0">
                      <a:moveTo>
                        <a:pt x="117931" y="55862"/>
                      </a:moveTo>
                      <a:lnTo>
                        <a:pt x="117931" y="55862"/>
                      </a:lnTo>
                      <a:cubicBezTo>
                        <a:pt x="117931" y="84827"/>
                        <a:pt x="97241" y="111724"/>
                        <a:pt x="62068" y="117931"/>
                      </a:cubicBezTo>
                      <a:cubicBezTo>
                        <a:pt x="28965" y="117931"/>
                        <a:pt x="0" y="95172"/>
                        <a:pt x="0" y="62068"/>
                      </a:cubicBezTo>
                      <a:cubicBezTo>
                        <a:pt x="0" y="33103"/>
                        <a:pt x="22758" y="6206"/>
                        <a:pt x="57931" y="0"/>
                      </a:cubicBezTo>
                      <a:cubicBezTo>
                        <a:pt x="91034" y="0"/>
                        <a:pt x="117931" y="22758"/>
                        <a:pt x="117931" y="55862"/>
                      </a:cubicBezTo>
                    </a:path>
                  </a:pathLst>
                </a:custGeom>
                <a:solidFill>
                  <a:srgbClr val="414141"/>
                </a:solid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19" name="Google Shape;419;p55"/>
                <p:cNvSpPr/>
                <p:nvPr/>
              </p:nvSpPr>
              <p:spPr>
                <a:xfrm>
                  <a:off x="17448370" y="6259433"/>
                  <a:ext cx="22582" cy="20955"/>
                </a:xfrm>
                <a:custGeom>
                  <a:avLst/>
                  <a:gdLst/>
                  <a:ahLst/>
                  <a:cxnLst/>
                  <a:rect l="l" t="t" r="r" b="b"/>
                  <a:pathLst>
                    <a:path w="120000" h="120000" extrusionOk="0">
                      <a:moveTo>
                        <a:pt x="118032" y="55862"/>
                      </a:moveTo>
                      <a:lnTo>
                        <a:pt x="118032" y="55862"/>
                      </a:lnTo>
                      <a:cubicBezTo>
                        <a:pt x="118032" y="88965"/>
                        <a:pt x="96393" y="117931"/>
                        <a:pt x="64918" y="117931"/>
                      </a:cubicBezTo>
                      <a:cubicBezTo>
                        <a:pt x="31475" y="117931"/>
                        <a:pt x="5901" y="95172"/>
                        <a:pt x="5901" y="62068"/>
                      </a:cubicBezTo>
                      <a:cubicBezTo>
                        <a:pt x="0" y="33103"/>
                        <a:pt x="27540" y="6206"/>
                        <a:pt x="53114" y="0"/>
                      </a:cubicBezTo>
                      <a:cubicBezTo>
                        <a:pt x="84590" y="0"/>
                        <a:pt x="112131" y="22758"/>
                        <a:pt x="118032" y="55862"/>
                      </a:cubicBezTo>
                    </a:path>
                  </a:pathLst>
                </a:custGeom>
                <a:solidFill>
                  <a:srgbClr val="414141"/>
                </a:solid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20" name="Google Shape;420;p55"/>
                <p:cNvSpPr/>
                <p:nvPr/>
              </p:nvSpPr>
              <p:spPr>
                <a:xfrm>
                  <a:off x="17567734" y="6357762"/>
                  <a:ext cx="22582" cy="22567"/>
                </a:xfrm>
                <a:custGeom>
                  <a:avLst/>
                  <a:gdLst/>
                  <a:ahLst/>
                  <a:cxnLst/>
                  <a:rect l="l" t="t" r="r" b="b"/>
                  <a:pathLst>
                    <a:path w="120000" h="120000" extrusionOk="0">
                      <a:moveTo>
                        <a:pt x="118000" y="52000"/>
                      </a:moveTo>
                      <a:lnTo>
                        <a:pt x="118000" y="52000"/>
                      </a:lnTo>
                      <a:cubicBezTo>
                        <a:pt x="118000" y="86000"/>
                        <a:pt x="98000" y="112000"/>
                        <a:pt x="64000" y="112000"/>
                      </a:cubicBezTo>
                      <a:cubicBezTo>
                        <a:pt x="32000" y="118000"/>
                        <a:pt x="6000" y="92000"/>
                        <a:pt x="6000" y="64000"/>
                      </a:cubicBezTo>
                      <a:cubicBezTo>
                        <a:pt x="0" y="32000"/>
                        <a:pt x="26000" y="4000"/>
                        <a:pt x="60000" y="4000"/>
                      </a:cubicBezTo>
                      <a:cubicBezTo>
                        <a:pt x="86000" y="0"/>
                        <a:pt x="118000" y="26000"/>
                        <a:pt x="118000" y="52000"/>
                      </a:cubicBezTo>
                    </a:path>
                  </a:pathLst>
                </a:custGeom>
                <a:solidFill>
                  <a:srgbClr val="414141"/>
                </a:solid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21" name="Google Shape;421;p55"/>
                <p:cNvSpPr/>
                <p:nvPr/>
              </p:nvSpPr>
              <p:spPr>
                <a:xfrm>
                  <a:off x="17637095" y="6282001"/>
                  <a:ext cx="22582" cy="22567"/>
                </a:xfrm>
                <a:custGeom>
                  <a:avLst/>
                  <a:gdLst/>
                  <a:ahLst/>
                  <a:cxnLst/>
                  <a:rect l="l" t="t" r="r" b="b"/>
                  <a:pathLst>
                    <a:path w="120000" h="120000" extrusionOk="0">
                      <a:moveTo>
                        <a:pt x="112131" y="53114"/>
                      </a:moveTo>
                      <a:lnTo>
                        <a:pt x="112131" y="53114"/>
                      </a:lnTo>
                      <a:cubicBezTo>
                        <a:pt x="118032" y="84590"/>
                        <a:pt x="90491" y="112131"/>
                        <a:pt x="64918" y="112131"/>
                      </a:cubicBezTo>
                      <a:cubicBezTo>
                        <a:pt x="33442" y="118032"/>
                        <a:pt x="5901" y="90491"/>
                        <a:pt x="0" y="64918"/>
                      </a:cubicBezTo>
                      <a:cubicBezTo>
                        <a:pt x="0" y="33442"/>
                        <a:pt x="21639" y="5901"/>
                        <a:pt x="53114" y="5901"/>
                      </a:cubicBezTo>
                      <a:cubicBezTo>
                        <a:pt x="84590" y="0"/>
                        <a:pt x="112131" y="21639"/>
                        <a:pt x="112131" y="53114"/>
                      </a:cubicBezTo>
                    </a:path>
                  </a:pathLst>
                </a:custGeom>
                <a:solidFill>
                  <a:srgbClr val="414141"/>
                </a:solid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22" name="Google Shape;422;p55"/>
                <p:cNvSpPr/>
                <p:nvPr/>
              </p:nvSpPr>
              <p:spPr>
                <a:xfrm>
                  <a:off x="17679034" y="6312628"/>
                  <a:ext cx="22582" cy="20955"/>
                </a:xfrm>
                <a:custGeom>
                  <a:avLst/>
                  <a:gdLst/>
                  <a:ahLst/>
                  <a:cxnLst/>
                  <a:rect l="l" t="t" r="r" b="b"/>
                  <a:pathLst>
                    <a:path w="120000" h="120000" extrusionOk="0">
                      <a:moveTo>
                        <a:pt x="118032" y="55862"/>
                      </a:moveTo>
                      <a:lnTo>
                        <a:pt x="118032" y="55862"/>
                      </a:lnTo>
                      <a:cubicBezTo>
                        <a:pt x="118032" y="84827"/>
                        <a:pt x="96393" y="111724"/>
                        <a:pt x="64918" y="117931"/>
                      </a:cubicBezTo>
                      <a:cubicBezTo>
                        <a:pt x="33442" y="117931"/>
                        <a:pt x="5901" y="95172"/>
                        <a:pt x="5901" y="62068"/>
                      </a:cubicBezTo>
                      <a:cubicBezTo>
                        <a:pt x="0" y="26896"/>
                        <a:pt x="27540" y="6206"/>
                        <a:pt x="59016" y="0"/>
                      </a:cubicBezTo>
                      <a:cubicBezTo>
                        <a:pt x="92459" y="0"/>
                        <a:pt x="118032" y="22758"/>
                        <a:pt x="118032" y="55862"/>
                      </a:cubicBezTo>
                    </a:path>
                  </a:pathLst>
                </a:custGeom>
                <a:solidFill>
                  <a:srgbClr val="414141"/>
                </a:solid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23" name="Google Shape;423;p55"/>
                <p:cNvSpPr/>
                <p:nvPr/>
              </p:nvSpPr>
              <p:spPr>
                <a:xfrm>
                  <a:off x="17787106" y="6215910"/>
                  <a:ext cx="22582" cy="20955"/>
                </a:xfrm>
                <a:custGeom>
                  <a:avLst/>
                  <a:gdLst/>
                  <a:ahLst/>
                  <a:cxnLst/>
                  <a:rect l="l" t="t" r="r" b="b"/>
                  <a:pathLst>
                    <a:path w="120000" h="120000" extrusionOk="0">
                      <a:moveTo>
                        <a:pt x="118032" y="55862"/>
                      </a:moveTo>
                      <a:lnTo>
                        <a:pt x="118032" y="55862"/>
                      </a:lnTo>
                      <a:cubicBezTo>
                        <a:pt x="118032" y="84827"/>
                        <a:pt x="96393" y="111724"/>
                        <a:pt x="64918" y="117931"/>
                      </a:cubicBezTo>
                      <a:cubicBezTo>
                        <a:pt x="33442" y="117931"/>
                        <a:pt x="5901" y="95172"/>
                        <a:pt x="5901" y="62068"/>
                      </a:cubicBezTo>
                      <a:cubicBezTo>
                        <a:pt x="0" y="26896"/>
                        <a:pt x="27540" y="0"/>
                        <a:pt x="59016" y="0"/>
                      </a:cubicBezTo>
                      <a:cubicBezTo>
                        <a:pt x="86557" y="0"/>
                        <a:pt x="114098" y="22758"/>
                        <a:pt x="118032" y="55862"/>
                      </a:cubicBezTo>
                    </a:path>
                  </a:pathLst>
                </a:custGeom>
                <a:solidFill>
                  <a:srgbClr val="414141"/>
                </a:solid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24" name="Google Shape;424;p55"/>
                <p:cNvSpPr/>
                <p:nvPr/>
              </p:nvSpPr>
              <p:spPr>
                <a:xfrm>
                  <a:off x="18053256" y="6182060"/>
                  <a:ext cx="20969" cy="20955"/>
                </a:xfrm>
                <a:custGeom>
                  <a:avLst/>
                  <a:gdLst/>
                  <a:ahLst/>
                  <a:cxnLst/>
                  <a:rect l="l" t="t" r="r" b="b"/>
                  <a:pathLst>
                    <a:path w="120000" h="120000" extrusionOk="0">
                      <a:moveTo>
                        <a:pt x="117931" y="57931"/>
                      </a:moveTo>
                      <a:lnTo>
                        <a:pt x="117931" y="57931"/>
                      </a:lnTo>
                      <a:cubicBezTo>
                        <a:pt x="117931" y="91034"/>
                        <a:pt x="95172" y="113793"/>
                        <a:pt x="62068" y="117931"/>
                      </a:cubicBezTo>
                      <a:cubicBezTo>
                        <a:pt x="26896" y="117931"/>
                        <a:pt x="0" y="97241"/>
                        <a:pt x="0" y="62068"/>
                      </a:cubicBezTo>
                      <a:cubicBezTo>
                        <a:pt x="0" y="35172"/>
                        <a:pt x="22758" y="6206"/>
                        <a:pt x="55862" y="0"/>
                      </a:cubicBezTo>
                      <a:cubicBezTo>
                        <a:pt x="88965" y="0"/>
                        <a:pt x="117931" y="24827"/>
                        <a:pt x="117931" y="57931"/>
                      </a:cubicBezTo>
                    </a:path>
                  </a:pathLst>
                </a:custGeom>
                <a:solidFill>
                  <a:srgbClr val="414141"/>
                </a:solid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25" name="Google Shape;425;p55"/>
                <p:cNvSpPr/>
                <p:nvPr/>
              </p:nvSpPr>
              <p:spPr>
                <a:xfrm>
                  <a:off x="17929055" y="6315851"/>
                  <a:ext cx="22582" cy="22567"/>
                </a:xfrm>
                <a:custGeom>
                  <a:avLst/>
                  <a:gdLst/>
                  <a:ahLst/>
                  <a:cxnLst/>
                  <a:rect l="l" t="t" r="r" b="b"/>
                  <a:pathLst>
                    <a:path w="120000" h="120000" extrusionOk="0">
                      <a:moveTo>
                        <a:pt x="118032" y="53114"/>
                      </a:moveTo>
                      <a:lnTo>
                        <a:pt x="118032" y="53114"/>
                      </a:lnTo>
                      <a:cubicBezTo>
                        <a:pt x="118032" y="86557"/>
                        <a:pt x="96393" y="112131"/>
                        <a:pt x="64918" y="112131"/>
                      </a:cubicBezTo>
                      <a:cubicBezTo>
                        <a:pt x="33442" y="118032"/>
                        <a:pt x="5901" y="96393"/>
                        <a:pt x="0" y="64918"/>
                      </a:cubicBezTo>
                      <a:cubicBezTo>
                        <a:pt x="0" y="31475"/>
                        <a:pt x="21639" y="5901"/>
                        <a:pt x="53114" y="5901"/>
                      </a:cubicBezTo>
                      <a:cubicBezTo>
                        <a:pt x="84590" y="0"/>
                        <a:pt x="112131" y="27540"/>
                        <a:pt x="118032" y="53114"/>
                      </a:cubicBezTo>
                    </a:path>
                  </a:pathLst>
                </a:custGeom>
                <a:solidFill>
                  <a:srgbClr val="414141"/>
                </a:solid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26" name="Google Shape;426;p55"/>
                <p:cNvSpPr/>
                <p:nvPr/>
              </p:nvSpPr>
              <p:spPr>
                <a:xfrm>
                  <a:off x="17379009" y="6381942"/>
                  <a:ext cx="693601" cy="290152"/>
                </a:xfrm>
                <a:custGeom>
                  <a:avLst/>
                  <a:gdLst/>
                  <a:ahLst/>
                  <a:cxnLst/>
                  <a:rect l="l" t="t" r="r" b="b"/>
                  <a:pathLst>
                    <a:path w="120000" h="120000" extrusionOk="0">
                      <a:moveTo>
                        <a:pt x="0" y="83076"/>
                      </a:moveTo>
                      <a:lnTo>
                        <a:pt x="17287" y="71576"/>
                      </a:lnTo>
                      <a:lnTo>
                        <a:pt x="27736" y="60075"/>
                      </a:lnTo>
                      <a:lnTo>
                        <a:pt x="45403" y="82168"/>
                      </a:lnTo>
                      <a:lnTo>
                        <a:pt x="55345" y="46153"/>
                      </a:lnTo>
                      <a:lnTo>
                        <a:pt x="71430" y="50239"/>
                      </a:lnTo>
                      <a:lnTo>
                        <a:pt x="81878" y="16343"/>
                      </a:lnTo>
                      <a:lnTo>
                        <a:pt x="98849" y="25271"/>
                      </a:lnTo>
                      <a:lnTo>
                        <a:pt x="119936" y="0"/>
                      </a:lnTo>
                      <a:lnTo>
                        <a:pt x="119936" y="119848"/>
                      </a:lnTo>
                      <a:lnTo>
                        <a:pt x="316" y="119848"/>
                      </a:lnTo>
                      <a:lnTo>
                        <a:pt x="0" y="83076"/>
                      </a:lnTo>
                    </a:path>
                  </a:pathLst>
                </a:custGeom>
                <a:solidFill>
                  <a:schemeClr val="accent2"/>
                </a:solid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27" name="Google Shape;427;p55"/>
                <p:cNvSpPr/>
                <p:nvPr/>
              </p:nvSpPr>
              <p:spPr>
                <a:xfrm>
                  <a:off x="16778966" y="6970306"/>
                  <a:ext cx="712957" cy="19344"/>
                </a:xfrm>
                <a:custGeom>
                  <a:avLst/>
                  <a:gdLst/>
                  <a:ahLst/>
                  <a:cxnLst/>
                  <a:rect l="l" t="t" r="r" b="b"/>
                  <a:pathLst>
                    <a:path w="120000" h="120000" extrusionOk="0">
                      <a:moveTo>
                        <a:pt x="118212" y="117818"/>
                      </a:moveTo>
                      <a:lnTo>
                        <a:pt x="118212" y="117818"/>
                      </a:lnTo>
                      <a:cubicBezTo>
                        <a:pt x="1848" y="117818"/>
                        <a:pt x="1848" y="117818"/>
                        <a:pt x="1848" y="117818"/>
                      </a:cubicBezTo>
                      <a:cubicBezTo>
                        <a:pt x="801" y="117818"/>
                        <a:pt x="0" y="87272"/>
                        <a:pt x="0" y="58909"/>
                      </a:cubicBezTo>
                      <a:lnTo>
                        <a:pt x="0" y="58909"/>
                      </a:lnTo>
                      <a:cubicBezTo>
                        <a:pt x="0" y="21818"/>
                        <a:pt x="801" y="0"/>
                        <a:pt x="1848" y="0"/>
                      </a:cubicBezTo>
                      <a:cubicBezTo>
                        <a:pt x="118212" y="0"/>
                        <a:pt x="118212" y="0"/>
                        <a:pt x="118212" y="0"/>
                      </a:cubicBezTo>
                      <a:cubicBezTo>
                        <a:pt x="119075" y="0"/>
                        <a:pt x="119938" y="21818"/>
                        <a:pt x="119938" y="58909"/>
                      </a:cubicBezTo>
                      <a:lnTo>
                        <a:pt x="119938" y="58909"/>
                      </a:lnTo>
                      <a:cubicBezTo>
                        <a:pt x="119938" y="87272"/>
                        <a:pt x="119075" y="117818"/>
                        <a:pt x="118212" y="117818"/>
                      </a:cubicBezTo>
                    </a:path>
                  </a:pathLst>
                </a:custGeom>
                <a:solidFill>
                  <a:srgbClr val="CFCFCE"/>
                </a:solid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28" name="Google Shape;428;p55"/>
                <p:cNvSpPr/>
                <p:nvPr/>
              </p:nvSpPr>
              <p:spPr>
                <a:xfrm>
                  <a:off x="16778966" y="7010606"/>
                  <a:ext cx="712957" cy="19344"/>
                </a:xfrm>
                <a:custGeom>
                  <a:avLst/>
                  <a:gdLst/>
                  <a:ahLst/>
                  <a:cxnLst/>
                  <a:rect l="l" t="t" r="r" b="b"/>
                  <a:pathLst>
                    <a:path w="120000" h="120000" extrusionOk="0">
                      <a:moveTo>
                        <a:pt x="118212" y="117818"/>
                      </a:moveTo>
                      <a:lnTo>
                        <a:pt x="118212" y="117818"/>
                      </a:lnTo>
                      <a:cubicBezTo>
                        <a:pt x="1848" y="117818"/>
                        <a:pt x="1848" y="117818"/>
                        <a:pt x="1848" y="117818"/>
                      </a:cubicBezTo>
                      <a:cubicBezTo>
                        <a:pt x="801" y="117818"/>
                        <a:pt x="0" y="87272"/>
                        <a:pt x="0" y="58909"/>
                      </a:cubicBezTo>
                      <a:lnTo>
                        <a:pt x="0" y="58909"/>
                      </a:lnTo>
                      <a:cubicBezTo>
                        <a:pt x="0" y="21818"/>
                        <a:pt x="801" y="0"/>
                        <a:pt x="1848" y="0"/>
                      </a:cubicBezTo>
                      <a:cubicBezTo>
                        <a:pt x="118212" y="0"/>
                        <a:pt x="118212" y="0"/>
                        <a:pt x="118212" y="0"/>
                      </a:cubicBezTo>
                      <a:cubicBezTo>
                        <a:pt x="119075" y="0"/>
                        <a:pt x="119938" y="21818"/>
                        <a:pt x="119938" y="58909"/>
                      </a:cubicBezTo>
                      <a:lnTo>
                        <a:pt x="119938" y="58909"/>
                      </a:lnTo>
                      <a:cubicBezTo>
                        <a:pt x="119938" y="87272"/>
                        <a:pt x="119075" y="117818"/>
                        <a:pt x="118212" y="117818"/>
                      </a:cubicBezTo>
                    </a:path>
                  </a:pathLst>
                </a:custGeom>
                <a:solidFill>
                  <a:srgbClr val="CFCFCE"/>
                </a:solid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29" name="Google Shape;429;p55"/>
                <p:cNvSpPr/>
                <p:nvPr/>
              </p:nvSpPr>
              <p:spPr>
                <a:xfrm>
                  <a:off x="16778966" y="7116995"/>
                  <a:ext cx="712957" cy="20955"/>
                </a:xfrm>
                <a:custGeom>
                  <a:avLst/>
                  <a:gdLst/>
                  <a:ahLst/>
                  <a:cxnLst/>
                  <a:rect l="l" t="t" r="r" b="b"/>
                  <a:pathLst>
                    <a:path w="120000" h="120000" extrusionOk="0">
                      <a:moveTo>
                        <a:pt x="118212" y="117931"/>
                      </a:moveTo>
                      <a:lnTo>
                        <a:pt x="118212" y="117931"/>
                      </a:lnTo>
                      <a:cubicBezTo>
                        <a:pt x="1848" y="117931"/>
                        <a:pt x="1848" y="117931"/>
                        <a:pt x="1848" y="117931"/>
                      </a:cubicBezTo>
                      <a:cubicBezTo>
                        <a:pt x="801" y="117931"/>
                        <a:pt x="0" y="88965"/>
                        <a:pt x="0" y="55862"/>
                      </a:cubicBezTo>
                      <a:lnTo>
                        <a:pt x="0" y="55862"/>
                      </a:lnTo>
                      <a:cubicBezTo>
                        <a:pt x="0" y="28965"/>
                        <a:pt x="801" y="0"/>
                        <a:pt x="1848" y="0"/>
                      </a:cubicBezTo>
                      <a:cubicBezTo>
                        <a:pt x="118212" y="0"/>
                        <a:pt x="118212" y="0"/>
                        <a:pt x="118212" y="0"/>
                      </a:cubicBezTo>
                      <a:cubicBezTo>
                        <a:pt x="119075" y="0"/>
                        <a:pt x="119938" y="28965"/>
                        <a:pt x="119938" y="55862"/>
                      </a:cubicBezTo>
                      <a:lnTo>
                        <a:pt x="119938" y="55862"/>
                      </a:lnTo>
                      <a:cubicBezTo>
                        <a:pt x="119938" y="88965"/>
                        <a:pt x="119075" y="117931"/>
                        <a:pt x="118212" y="117931"/>
                      </a:cubicBezTo>
                    </a:path>
                  </a:pathLst>
                </a:custGeom>
                <a:solidFill>
                  <a:srgbClr val="CFCFCE"/>
                </a:solid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30" name="Google Shape;430;p55"/>
                <p:cNvSpPr/>
                <p:nvPr/>
              </p:nvSpPr>
              <p:spPr>
                <a:xfrm>
                  <a:off x="16778966" y="7157292"/>
                  <a:ext cx="712957" cy="19344"/>
                </a:xfrm>
                <a:custGeom>
                  <a:avLst/>
                  <a:gdLst/>
                  <a:ahLst/>
                  <a:cxnLst/>
                  <a:rect l="l" t="t" r="r" b="b"/>
                  <a:pathLst>
                    <a:path w="120000" h="120000" extrusionOk="0">
                      <a:moveTo>
                        <a:pt x="118212" y="117818"/>
                      </a:moveTo>
                      <a:lnTo>
                        <a:pt x="118212" y="117818"/>
                      </a:lnTo>
                      <a:cubicBezTo>
                        <a:pt x="1848" y="117818"/>
                        <a:pt x="1848" y="117818"/>
                        <a:pt x="1848" y="117818"/>
                      </a:cubicBezTo>
                      <a:cubicBezTo>
                        <a:pt x="801" y="117818"/>
                        <a:pt x="0" y="93818"/>
                        <a:pt x="0" y="58909"/>
                      </a:cubicBezTo>
                      <a:lnTo>
                        <a:pt x="0" y="58909"/>
                      </a:lnTo>
                      <a:cubicBezTo>
                        <a:pt x="0" y="30545"/>
                        <a:pt x="801" y="0"/>
                        <a:pt x="1848" y="0"/>
                      </a:cubicBezTo>
                      <a:cubicBezTo>
                        <a:pt x="118212" y="0"/>
                        <a:pt x="118212" y="0"/>
                        <a:pt x="118212" y="0"/>
                      </a:cubicBezTo>
                      <a:cubicBezTo>
                        <a:pt x="119075" y="0"/>
                        <a:pt x="119938" y="30545"/>
                        <a:pt x="119938" y="58909"/>
                      </a:cubicBezTo>
                      <a:lnTo>
                        <a:pt x="119938" y="58909"/>
                      </a:lnTo>
                      <a:cubicBezTo>
                        <a:pt x="119938" y="93818"/>
                        <a:pt x="119075" y="117818"/>
                        <a:pt x="118212" y="117818"/>
                      </a:cubicBezTo>
                    </a:path>
                  </a:pathLst>
                </a:custGeom>
                <a:solidFill>
                  <a:srgbClr val="CFCFCE"/>
                </a:solid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31" name="Google Shape;431;p55"/>
                <p:cNvSpPr/>
                <p:nvPr/>
              </p:nvSpPr>
              <p:spPr>
                <a:xfrm>
                  <a:off x="17650000" y="6947739"/>
                  <a:ext cx="422613" cy="306271"/>
                </a:xfrm>
                <a:custGeom>
                  <a:avLst/>
                  <a:gdLst/>
                  <a:ahLst/>
                  <a:cxnLst/>
                  <a:rect l="l" t="t" r="r" b="b"/>
                  <a:pathLst>
                    <a:path w="120000" h="120000" extrusionOk="0">
                      <a:moveTo>
                        <a:pt x="92076" y="119857"/>
                      </a:moveTo>
                      <a:lnTo>
                        <a:pt x="92076" y="119857"/>
                      </a:lnTo>
                      <a:cubicBezTo>
                        <a:pt x="28027" y="119857"/>
                        <a:pt x="28027" y="119857"/>
                        <a:pt x="28027" y="119857"/>
                      </a:cubicBezTo>
                      <a:cubicBezTo>
                        <a:pt x="12560" y="119857"/>
                        <a:pt x="0" y="102428"/>
                        <a:pt x="0" y="81571"/>
                      </a:cubicBezTo>
                      <a:cubicBezTo>
                        <a:pt x="0" y="38285"/>
                        <a:pt x="0" y="38285"/>
                        <a:pt x="0" y="38285"/>
                      </a:cubicBezTo>
                      <a:cubicBezTo>
                        <a:pt x="0" y="17428"/>
                        <a:pt x="12560" y="0"/>
                        <a:pt x="28027" y="0"/>
                      </a:cubicBezTo>
                      <a:cubicBezTo>
                        <a:pt x="92076" y="0"/>
                        <a:pt x="92076" y="0"/>
                        <a:pt x="92076" y="0"/>
                      </a:cubicBezTo>
                      <a:cubicBezTo>
                        <a:pt x="107543" y="0"/>
                        <a:pt x="119896" y="17428"/>
                        <a:pt x="119896" y="38285"/>
                      </a:cubicBezTo>
                      <a:cubicBezTo>
                        <a:pt x="119896" y="81571"/>
                        <a:pt x="119896" y="81571"/>
                        <a:pt x="119896" y="81571"/>
                      </a:cubicBezTo>
                      <a:cubicBezTo>
                        <a:pt x="119896" y="102428"/>
                        <a:pt x="107543" y="119857"/>
                        <a:pt x="92076" y="119857"/>
                      </a:cubicBezTo>
                    </a:path>
                  </a:pathLst>
                </a:custGeom>
                <a:solidFill>
                  <a:srgbClr val="CFCFCE"/>
                </a:solid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grpSp>
          <p:sp>
            <p:nvSpPr>
              <p:cNvPr id="432" name="Google Shape;432;p55"/>
              <p:cNvSpPr/>
              <p:nvPr/>
            </p:nvSpPr>
            <p:spPr>
              <a:xfrm>
                <a:off x="18290573" y="5411255"/>
                <a:ext cx="2234044" cy="2513039"/>
              </a:xfrm>
              <a:custGeom>
                <a:avLst/>
                <a:gdLst/>
                <a:ahLst/>
                <a:cxnLst/>
                <a:rect l="l" t="t" r="r" b="b"/>
                <a:pathLst>
                  <a:path w="120000" h="120000" extrusionOk="0">
                    <a:moveTo>
                      <a:pt x="119980" y="119982"/>
                    </a:moveTo>
                    <a:lnTo>
                      <a:pt x="119980" y="119982"/>
                    </a:lnTo>
                    <a:cubicBezTo>
                      <a:pt x="0" y="119982"/>
                      <a:pt x="0" y="119982"/>
                      <a:pt x="0" y="119982"/>
                    </a:cubicBezTo>
                    <a:cubicBezTo>
                      <a:pt x="0" y="11162"/>
                      <a:pt x="0" y="11162"/>
                      <a:pt x="0" y="11162"/>
                    </a:cubicBezTo>
                    <a:cubicBezTo>
                      <a:pt x="0" y="4953"/>
                      <a:pt x="5597" y="0"/>
                      <a:pt x="12589" y="0"/>
                    </a:cubicBezTo>
                    <a:cubicBezTo>
                      <a:pt x="107292" y="0"/>
                      <a:pt x="107292" y="0"/>
                      <a:pt x="107292" y="0"/>
                    </a:cubicBezTo>
                    <a:cubicBezTo>
                      <a:pt x="114284" y="0"/>
                      <a:pt x="119980" y="4953"/>
                      <a:pt x="119980" y="11162"/>
                    </a:cubicBezTo>
                    <a:lnTo>
                      <a:pt x="119980" y="119982"/>
                    </a:lnTo>
                  </a:path>
                </a:pathLst>
              </a:custGeom>
              <a:solidFill>
                <a:srgbClr val="334A5C"/>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33" name="Google Shape;433;p55"/>
              <p:cNvSpPr/>
              <p:nvPr/>
            </p:nvSpPr>
            <p:spPr>
              <a:xfrm>
                <a:off x="18355095" y="5817467"/>
                <a:ext cx="2105001" cy="2032675"/>
              </a:xfrm>
              <a:custGeom>
                <a:avLst/>
                <a:gdLst/>
                <a:ahLst/>
                <a:cxnLst/>
                <a:rect l="l" t="t" r="r" b="b"/>
                <a:pathLst>
                  <a:path w="120000" h="120000" extrusionOk="0">
                    <a:moveTo>
                      <a:pt x="119979" y="119978"/>
                    </a:moveTo>
                    <a:lnTo>
                      <a:pt x="0" y="119978"/>
                    </a:lnTo>
                    <a:lnTo>
                      <a:pt x="0" y="0"/>
                    </a:lnTo>
                    <a:lnTo>
                      <a:pt x="119979" y="0"/>
                    </a:lnTo>
                    <a:lnTo>
                      <a:pt x="119979" y="119978"/>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34" name="Google Shape;434;p55"/>
              <p:cNvSpPr/>
              <p:nvPr/>
            </p:nvSpPr>
            <p:spPr>
              <a:xfrm>
                <a:off x="18508331" y="5512808"/>
                <a:ext cx="130655" cy="130568"/>
              </a:xfrm>
              <a:custGeom>
                <a:avLst/>
                <a:gdLst/>
                <a:ahLst/>
                <a:cxnLst/>
                <a:rect l="l" t="t" r="r" b="b"/>
                <a:pathLst>
                  <a:path w="120000" h="120000" extrusionOk="0">
                    <a:moveTo>
                      <a:pt x="87182" y="32486"/>
                    </a:moveTo>
                    <a:lnTo>
                      <a:pt x="87182" y="32486"/>
                    </a:lnTo>
                    <a:cubicBezTo>
                      <a:pt x="119668" y="72596"/>
                      <a:pt x="72596" y="119668"/>
                      <a:pt x="30828" y="88839"/>
                    </a:cubicBezTo>
                    <a:cubicBezTo>
                      <a:pt x="0" y="47071"/>
                      <a:pt x="47071" y="0"/>
                      <a:pt x="87182" y="32486"/>
                    </a:cubicBezTo>
                  </a:path>
                </a:pathLst>
              </a:custGeom>
              <a:solidFill>
                <a:srgbClr val="FFD36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35" name="Google Shape;435;p55"/>
              <p:cNvSpPr/>
              <p:nvPr/>
            </p:nvSpPr>
            <p:spPr>
              <a:xfrm>
                <a:off x="18405098" y="5536987"/>
                <a:ext cx="82263" cy="82209"/>
              </a:xfrm>
              <a:custGeom>
                <a:avLst/>
                <a:gdLst/>
                <a:ahLst/>
                <a:cxnLst/>
                <a:rect l="l" t="t" r="r" b="b"/>
                <a:pathLst>
                  <a:path w="120000" h="120000" extrusionOk="0">
                    <a:moveTo>
                      <a:pt x="119480" y="59478"/>
                    </a:moveTo>
                    <a:lnTo>
                      <a:pt x="119480" y="59478"/>
                    </a:lnTo>
                    <a:cubicBezTo>
                      <a:pt x="119480" y="93913"/>
                      <a:pt x="90909" y="119478"/>
                      <a:pt x="59740" y="119478"/>
                    </a:cubicBezTo>
                    <a:cubicBezTo>
                      <a:pt x="25974" y="119478"/>
                      <a:pt x="0" y="93913"/>
                      <a:pt x="0" y="59478"/>
                    </a:cubicBezTo>
                    <a:cubicBezTo>
                      <a:pt x="0" y="25565"/>
                      <a:pt x="25974" y="0"/>
                      <a:pt x="59740" y="0"/>
                    </a:cubicBezTo>
                    <a:cubicBezTo>
                      <a:pt x="90909" y="0"/>
                      <a:pt x="119480" y="25565"/>
                      <a:pt x="119480" y="59478"/>
                    </a:cubicBezTo>
                  </a:path>
                </a:pathLst>
              </a:custGeom>
              <a:solidFill>
                <a:srgbClr val="F1554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36" name="Google Shape;436;p55"/>
              <p:cNvSpPr/>
              <p:nvPr/>
            </p:nvSpPr>
            <p:spPr>
              <a:xfrm>
                <a:off x="18637375" y="5512808"/>
                <a:ext cx="130655" cy="130568"/>
              </a:xfrm>
              <a:custGeom>
                <a:avLst/>
                <a:gdLst/>
                <a:ahLst/>
                <a:cxnLst/>
                <a:rect l="l" t="t" r="r" b="b"/>
                <a:pathLst>
                  <a:path w="120000" h="120000" extrusionOk="0">
                    <a:moveTo>
                      <a:pt x="86942" y="32486"/>
                    </a:moveTo>
                    <a:lnTo>
                      <a:pt x="86942" y="32486"/>
                    </a:lnTo>
                    <a:cubicBezTo>
                      <a:pt x="119669" y="72596"/>
                      <a:pt x="72396" y="119668"/>
                      <a:pt x="30743" y="88839"/>
                    </a:cubicBezTo>
                    <a:cubicBezTo>
                      <a:pt x="0" y="47071"/>
                      <a:pt x="47272" y="0"/>
                      <a:pt x="86942" y="32486"/>
                    </a:cubicBezTo>
                  </a:path>
                </a:pathLst>
              </a:custGeom>
              <a:solidFill>
                <a:srgbClr val="61C5B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37" name="Google Shape;437;p55"/>
              <p:cNvSpPr/>
              <p:nvPr/>
            </p:nvSpPr>
            <p:spPr>
              <a:xfrm>
                <a:off x="18853520" y="5519255"/>
                <a:ext cx="1529150" cy="119284"/>
              </a:xfrm>
              <a:custGeom>
                <a:avLst/>
                <a:gdLst/>
                <a:ahLst/>
                <a:cxnLst/>
                <a:rect l="l" t="t" r="r" b="b"/>
                <a:pathLst>
                  <a:path w="120000" h="120000" extrusionOk="0">
                    <a:moveTo>
                      <a:pt x="115409" y="119636"/>
                    </a:moveTo>
                    <a:lnTo>
                      <a:pt x="115409" y="119636"/>
                    </a:lnTo>
                    <a:cubicBezTo>
                      <a:pt x="4733" y="119636"/>
                      <a:pt x="4733" y="119636"/>
                      <a:pt x="4733" y="119636"/>
                    </a:cubicBezTo>
                    <a:cubicBezTo>
                      <a:pt x="2036" y="119636"/>
                      <a:pt x="0" y="91636"/>
                      <a:pt x="0" y="59636"/>
                    </a:cubicBezTo>
                    <a:lnTo>
                      <a:pt x="0" y="59636"/>
                    </a:lnTo>
                    <a:cubicBezTo>
                      <a:pt x="0" y="28000"/>
                      <a:pt x="2036" y="0"/>
                      <a:pt x="4733" y="0"/>
                    </a:cubicBezTo>
                    <a:cubicBezTo>
                      <a:pt x="115409" y="0"/>
                      <a:pt x="115409" y="0"/>
                      <a:pt x="115409" y="0"/>
                    </a:cubicBezTo>
                    <a:cubicBezTo>
                      <a:pt x="117934" y="0"/>
                      <a:pt x="119971" y="28000"/>
                      <a:pt x="119971" y="59636"/>
                    </a:cubicBezTo>
                    <a:lnTo>
                      <a:pt x="119971" y="59636"/>
                    </a:lnTo>
                    <a:cubicBezTo>
                      <a:pt x="119971" y="91636"/>
                      <a:pt x="117934" y="119636"/>
                      <a:pt x="115409" y="119636"/>
                    </a:cubicBezTo>
                  </a:path>
                </a:pathLst>
              </a:custGeom>
              <a:solidFill>
                <a:srgbClr val="425C6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grpSp>
            <p:nvGrpSpPr>
              <p:cNvPr id="438" name="Google Shape;438;p55"/>
              <p:cNvGrpSpPr/>
              <p:nvPr/>
            </p:nvGrpSpPr>
            <p:grpSpPr>
              <a:xfrm>
                <a:off x="18590596" y="6049591"/>
                <a:ext cx="1651741" cy="1420134"/>
                <a:chOff x="4963" y="1601"/>
                <a:chExt cx="1024" cy="881"/>
              </a:xfrm>
            </p:grpSpPr>
            <p:sp>
              <p:nvSpPr>
                <p:cNvPr id="439" name="Google Shape;439;p55"/>
                <p:cNvSpPr/>
                <p:nvPr/>
              </p:nvSpPr>
              <p:spPr>
                <a:xfrm>
                  <a:off x="5145" y="2265"/>
                  <a:ext cx="63" cy="215"/>
                </a:xfrm>
                <a:custGeom>
                  <a:avLst/>
                  <a:gdLst/>
                  <a:ahLst/>
                  <a:cxnLst/>
                  <a:rect l="l" t="t" r="r" b="b"/>
                  <a:pathLst>
                    <a:path w="120000" h="120000" extrusionOk="0">
                      <a:moveTo>
                        <a:pt x="119580" y="14088"/>
                      </a:moveTo>
                      <a:lnTo>
                        <a:pt x="119580" y="14088"/>
                      </a:lnTo>
                      <a:cubicBezTo>
                        <a:pt x="119580" y="105660"/>
                        <a:pt x="119580" y="105660"/>
                        <a:pt x="119580" y="105660"/>
                      </a:cubicBezTo>
                      <a:cubicBezTo>
                        <a:pt x="119580" y="113459"/>
                        <a:pt x="99020" y="119874"/>
                        <a:pt x="73006" y="119874"/>
                      </a:cubicBezTo>
                      <a:cubicBezTo>
                        <a:pt x="46993" y="119874"/>
                        <a:pt x="46993" y="119874"/>
                        <a:pt x="46993" y="119874"/>
                      </a:cubicBezTo>
                      <a:cubicBezTo>
                        <a:pt x="20559" y="119874"/>
                        <a:pt x="0" y="113459"/>
                        <a:pt x="0" y="105660"/>
                      </a:cubicBezTo>
                      <a:cubicBezTo>
                        <a:pt x="0" y="14088"/>
                        <a:pt x="0" y="14088"/>
                        <a:pt x="0" y="14088"/>
                      </a:cubicBezTo>
                      <a:cubicBezTo>
                        <a:pt x="0" y="6540"/>
                        <a:pt x="20559" y="0"/>
                        <a:pt x="46993" y="0"/>
                      </a:cubicBezTo>
                      <a:cubicBezTo>
                        <a:pt x="73006" y="0"/>
                        <a:pt x="73006" y="0"/>
                        <a:pt x="73006" y="0"/>
                      </a:cubicBezTo>
                      <a:cubicBezTo>
                        <a:pt x="99020" y="0"/>
                        <a:pt x="119580" y="6540"/>
                        <a:pt x="119580" y="14088"/>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40" name="Google Shape;440;p55"/>
                <p:cNvSpPr/>
                <p:nvPr/>
              </p:nvSpPr>
              <p:spPr>
                <a:xfrm>
                  <a:off x="5245" y="2137"/>
                  <a:ext cx="63" cy="345"/>
                </a:xfrm>
                <a:custGeom>
                  <a:avLst/>
                  <a:gdLst/>
                  <a:ahLst/>
                  <a:cxnLst/>
                  <a:rect l="l" t="t" r="r" b="b"/>
                  <a:pathLst>
                    <a:path w="120000" h="120000" extrusionOk="0">
                      <a:moveTo>
                        <a:pt x="119583" y="8891"/>
                      </a:moveTo>
                      <a:lnTo>
                        <a:pt x="119583" y="8891"/>
                      </a:lnTo>
                      <a:cubicBezTo>
                        <a:pt x="119583" y="111029"/>
                        <a:pt x="119583" y="111029"/>
                        <a:pt x="119583" y="111029"/>
                      </a:cubicBezTo>
                      <a:cubicBezTo>
                        <a:pt x="119583" y="115908"/>
                        <a:pt x="98333" y="119921"/>
                        <a:pt x="72083" y="119921"/>
                      </a:cubicBezTo>
                      <a:cubicBezTo>
                        <a:pt x="47083" y="119921"/>
                        <a:pt x="47083" y="119921"/>
                        <a:pt x="47083" y="119921"/>
                      </a:cubicBezTo>
                      <a:cubicBezTo>
                        <a:pt x="21250" y="119921"/>
                        <a:pt x="0" y="115908"/>
                        <a:pt x="0" y="111029"/>
                      </a:cubicBezTo>
                      <a:cubicBezTo>
                        <a:pt x="0" y="8891"/>
                        <a:pt x="0" y="8891"/>
                        <a:pt x="0" y="8891"/>
                      </a:cubicBezTo>
                      <a:cubicBezTo>
                        <a:pt x="0" y="4013"/>
                        <a:pt x="21250" y="0"/>
                        <a:pt x="47083" y="0"/>
                      </a:cubicBezTo>
                      <a:cubicBezTo>
                        <a:pt x="72083" y="0"/>
                        <a:pt x="72083" y="0"/>
                        <a:pt x="72083" y="0"/>
                      </a:cubicBezTo>
                      <a:cubicBezTo>
                        <a:pt x="98333" y="0"/>
                        <a:pt x="119583" y="4013"/>
                        <a:pt x="119583" y="8891"/>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41" name="Google Shape;441;p55"/>
                <p:cNvSpPr/>
                <p:nvPr/>
              </p:nvSpPr>
              <p:spPr>
                <a:xfrm>
                  <a:off x="5343" y="2215"/>
                  <a:ext cx="63" cy="266"/>
                </a:xfrm>
                <a:custGeom>
                  <a:avLst/>
                  <a:gdLst/>
                  <a:ahLst/>
                  <a:cxnLst/>
                  <a:rect l="l" t="t" r="r" b="b"/>
                  <a:pathLst>
                    <a:path w="120000" h="120000" extrusionOk="0">
                      <a:moveTo>
                        <a:pt x="119583" y="11632"/>
                      </a:moveTo>
                      <a:lnTo>
                        <a:pt x="119583" y="11632"/>
                      </a:lnTo>
                      <a:cubicBezTo>
                        <a:pt x="119583" y="108367"/>
                        <a:pt x="119583" y="108367"/>
                        <a:pt x="119583" y="108367"/>
                      </a:cubicBezTo>
                      <a:cubicBezTo>
                        <a:pt x="119583" y="114693"/>
                        <a:pt x="98333" y="119897"/>
                        <a:pt x="72500" y="119897"/>
                      </a:cubicBezTo>
                      <a:cubicBezTo>
                        <a:pt x="47500" y="119897"/>
                        <a:pt x="47500" y="119897"/>
                        <a:pt x="47500" y="119897"/>
                      </a:cubicBezTo>
                      <a:cubicBezTo>
                        <a:pt x="21250" y="119897"/>
                        <a:pt x="0" y="114693"/>
                        <a:pt x="0" y="108367"/>
                      </a:cubicBezTo>
                      <a:cubicBezTo>
                        <a:pt x="0" y="11632"/>
                        <a:pt x="0" y="11632"/>
                        <a:pt x="0" y="11632"/>
                      </a:cubicBezTo>
                      <a:cubicBezTo>
                        <a:pt x="0" y="5204"/>
                        <a:pt x="21250" y="0"/>
                        <a:pt x="47500" y="0"/>
                      </a:cubicBezTo>
                      <a:cubicBezTo>
                        <a:pt x="72500" y="0"/>
                        <a:pt x="72500" y="0"/>
                        <a:pt x="72500" y="0"/>
                      </a:cubicBezTo>
                      <a:cubicBezTo>
                        <a:pt x="98333" y="0"/>
                        <a:pt x="119583" y="5204"/>
                        <a:pt x="119583" y="11632"/>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42" name="Google Shape;442;p55"/>
                <p:cNvSpPr/>
                <p:nvPr/>
              </p:nvSpPr>
              <p:spPr>
                <a:xfrm>
                  <a:off x="5443" y="2097"/>
                  <a:ext cx="63" cy="383"/>
                </a:xfrm>
                <a:custGeom>
                  <a:avLst/>
                  <a:gdLst/>
                  <a:ahLst/>
                  <a:cxnLst/>
                  <a:rect l="l" t="t" r="r" b="b"/>
                  <a:pathLst>
                    <a:path w="120000" h="120000" extrusionOk="0">
                      <a:moveTo>
                        <a:pt x="119580" y="7919"/>
                      </a:moveTo>
                      <a:lnTo>
                        <a:pt x="119580" y="7919"/>
                      </a:lnTo>
                      <a:cubicBezTo>
                        <a:pt x="119580" y="111938"/>
                        <a:pt x="119580" y="111938"/>
                        <a:pt x="119580" y="111938"/>
                      </a:cubicBezTo>
                      <a:cubicBezTo>
                        <a:pt x="119580" y="116322"/>
                        <a:pt x="97762" y="119929"/>
                        <a:pt x="72587" y="119929"/>
                      </a:cubicBezTo>
                      <a:cubicBezTo>
                        <a:pt x="46573" y="119929"/>
                        <a:pt x="46573" y="119929"/>
                        <a:pt x="46573" y="119929"/>
                      </a:cubicBezTo>
                      <a:cubicBezTo>
                        <a:pt x="20559" y="119929"/>
                        <a:pt x="0" y="116322"/>
                        <a:pt x="0" y="111938"/>
                      </a:cubicBezTo>
                      <a:cubicBezTo>
                        <a:pt x="0" y="7919"/>
                        <a:pt x="0" y="7919"/>
                        <a:pt x="0" y="7919"/>
                      </a:cubicBezTo>
                      <a:cubicBezTo>
                        <a:pt x="0" y="3464"/>
                        <a:pt x="20559" y="0"/>
                        <a:pt x="46573" y="0"/>
                      </a:cubicBezTo>
                      <a:cubicBezTo>
                        <a:pt x="72587" y="0"/>
                        <a:pt x="72587" y="0"/>
                        <a:pt x="72587" y="0"/>
                      </a:cubicBezTo>
                      <a:cubicBezTo>
                        <a:pt x="97762" y="0"/>
                        <a:pt x="119580" y="3464"/>
                        <a:pt x="119580" y="7919"/>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43" name="Google Shape;443;p55"/>
                <p:cNvSpPr/>
                <p:nvPr/>
              </p:nvSpPr>
              <p:spPr>
                <a:xfrm>
                  <a:off x="5543" y="2135"/>
                  <a:ext cx="63" cy="346"/>
                </a:xfrm>
                <a:custGeom>
                  <a:avLst/>
                  <a:gdLst/>
                  <a:ahLst/>
                  <a:cxnLst/>
                  <a:rect l="l" t="t" r="r" b="b"/>
                  <a:pathLst>
                    <a:path w="120000" h="120000" extrusionOk="0">
                      <a:moveTo>
                        <a:pt x="119583" y="8851"/>
                      </a:moveTo>
                      <a:lnTo>
                        <a:pt x="119583" y="8851"/>
                      </a:lnTo>
                      <a:cubicBezTo>
                        <a:pt x="119583" y="111070"/>
                        <a:pt x="119583" y="111070"/>
                        <a:pt x="119583" y="111070"/>
                      </a:cubicBezTo>
                      <a:cubicBezTo>
                        <a:pt x="119583" y="115926"/>
                        <a:pt x="98333" y="119921"/>
                        <a:pt x="72083" y="119921"/>
                      </a:cubicBezTo>
                      <a:cubicBezTo>
                        <a:pt x="47083" y="119921"/>
                        <a:pt x="47083" y="119921"/>
                        <a:pt x="47083" y="119921"/>
                      </a:cubicBezTo>
                      <a:cubicBezTo>
                        <a:pt x="21250" y="119921"/>
                        <a:pt x="0" y="115926"/>
                        <a:pt x="0" y="111070"/>
                      </a:cubicBezTo>
                      <a:cubicBezTo>
                        <a:pt x="0" y="8851"/>
                        <a:pt x="0" y="8851"/>
                        <a:pt x="0" y="8851"/>
                      </a:cubicBezTo>
                      <a:cubicBezTo>
                        <a:pt x="0" y="3994"/>
                        <a:pt x="21250" y="0"/>
                        <a:pt x="47083" y="0"/>
                      </a:cubicBezTo>
                      <a:cubicBezTo>
                        <a:pt x="72083" y="0"/>
                        <a:pt x="72083" y="0"/>
                        <a:pt x="72083" y="0"/>
                      </a:cubicBezTo>
                      <a:cubicBezTo>
                        <a:pt x="98333" y="0"/>
                        <a:pt x="119583" y="3994"/>
                        <a:pt x="119583" y="8851"/>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44" name="Google Shape;444;p55"/>
                <p:cNvSpPr/>
                <p:nvPr/>
              </p:nvSpPr>
              <p:spPr>
                <a:xfrm>
                  <a:off x="5641" y="2022"/>
                  <a:ext cx="65" cy="457"/>
                </a:xfrm>
                <a:custGeom>
                  <a:avLst/>
                  <a:gdLst/>
                  <a:ahLst/>
                  <a:cxnLst/>
                  <a:rect l="l" t="t" r="r" b="b"/>
                  <a:pathLst>
                    <a:path w="120000" h="120000" extrusionOk="0">
                      <a:moveTo>
                        <a:pt x="119584" y="6699"/>
                      </a:moveTo>
                      <a:lnTo>
                        <a:pt x="119584" y="6699"/>
                      </a:lnTo>
                      <a:cubicBezTo>
                        <a:pt x="119584" y="113241"/>
                        <a:pt x="119584" y="113241"/>
                        <a:pt x="119584" y="113241"/>
                      </a:cubicBezTo>
                      <a:cubicBezTo>
                        <a:pt x="119584" y="116916"/>
                        <a:pt x="97993" y="119940"/>
                        <a:pt x="72249" y="119940"/>
                      </a:cubicBezTo>
                      <a:cubicBezTo>
                        <a:pt x="46505" y="119940"/>
                        <a:pt x="46505" y="119940"/>
                        <a:pt x="46505" y="119940"/>
                      </a:cubicBezTo>
                      <a:cubicBezTo>
                        <a:pt x="21591" y="119940"/>
                        <a:pt x="0" y="116916"/>
                        <a:pt x="0" y="113241"/>
                      </a:cubicBezTo>
                      <a:cubicBezTo>
                        <a:pt x="0" y="6699"/>
                        <a:pt x="0" y="6699"/>
                        <a:pt x="0" y="6699"/>
                      </a:cubicBezTo>
                      <a:cubicBezTo>
                        <a:pt x="0" y="3023"/>
                        <a:pt x="21591" y="0"/>
                        <a:pt x="46505" y="0"/>
                      </a:cubicBezTo>
                      <a:cubicBezTo>
                        <a:pt x="72249" y="0"/>
                        <a:pt x="72249" y="0"/>
                        <a:pt x="72249" y="0"/>
                      </a:cubicBezTo>
                      <a:cubicBezTo>
                        <a:pt x="97993" y="0"/>
                        <a:pt x="119584" y="3023"/>
                        <a:pt x="119584" y="6699"/>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45" name="Google Shape;445;p55"/>
                <p:cNvSpPr/>
                <p:nvPr/>
              </p:nvSpPr>
              <p:spPr>
                <a:xfrm>
                  <a:off x="5740" y="1984"/>
                  <a:ext cx="63" cy="497"/>
                </a:xfrm>
                <a:custGeom>
                  <a:avLst/>
                  <a:gdLst/>
                  <a:ahLst/>
                  <a:cxnLst/>
                  <a:rect l="l" t="t" r="r" b="b"/>
                  <a:pathLst>
                    <a:path w="120000" h="120000" extrusionOk="0">
                      <a:moveTo>
                        <a:pt x="119583" y="6120"/>
                      </a:moveTo>
                      <a:lnTo>
                        <a:pt x="119583" y="6120"/>
                      </a:lnTo>
                      <a:cubicBezTo>
                        <a:pt x="119583" y="113770"/>
                        <a:pt x="119583" y="113770"/>
                        <a:pt x="119583" y="113770"/>
                      </a:cubicBezTo>
                      <a:cubicBezTo>
                        <a:pt x="119583" y="117158"/>
                        <a:pt x="98333" y="119945"/>
                        <a:pt x="72083" y="119945"/>
                      </a:cubicBezTo>
                      <a:cubicBezTo>
                        <a:pt x="47083" y="119945"/>
                        <a:pt x="47083" y="119945"/>
                        <a:pt x="47083" y="119945"/>
                      </a:cubicBezTo>
                      <a:cubicBezTo>
                        <a:pt x="21250" y="119945"/>
                        <a:pt x="0" y="117158"/>
                        <a:pt x="0" y="113770"/>
                      </a:cubicBezTo>
                      <a:cubicBezTo>
                        <a:pt x="0" y="6120"/>
                        <a:pt x="0" y="6120"/>
                        <a:pt x="0" y="6120"/>
                      </a:cubicBezTo>
                      <a:cubicBezTo>
                        <a:pt x="0" y="2841"/>
                        <a:pt x="21250" y="0"/>
                        <a:pt x="47083" y="0"/>
                      </a:cubicBezTo>
                      <a:cubicBezTo>
                        <a:pt x="72083" y="0"/>
                        <a:pt x="72083" y="0"/>
                        <a:pt x="72083" y="0"/>
                      </a:cubicBezTo>
                      <a:cubicBezTo>
                        <a:pt x="98333" y="0"/>
                        <a:pt x="119583" y="2841"/>
                        <a:pt x="119583" y="6120"/>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46" name="Google Shape;446;p55"/>
                <p:cNvSpPr/>
                <p:nvPr/>
              </p:nvSpPr>
              <p:spPr>
                <a:xfrm>
                  <a:off x="4984" y="1622"/>
                  <a:ext cx="169" cy="169"/>
                </a:xfrm>
                <a:custGeom>
                  <a:avLst/>
                  <a:gdLst/>
                  <a:ahLst/>
                  <a:cxnLst/>
                  <a:rect l="l" t="t" r="r" b="b"/>
                  <a:pathLst>
                    <a:path w="120000" h="120000" extrusionOk="0">
                      <a:moveTo>
                        <a:pt x="119840" y="59760"/>
                      </a:moveTo>
                      <a:lnTo>
                        <a:pt x="119840" y="59760"/>
                      </a:lnTo>
                      <a:cubicBezTo>
                        <a:pt x="119840" y="92836"/>
                        <a:pt x="92836" y="119840"/>
                        <a:pt x="59760" y="119840"/>
                      </a:cubicBezTo>
                      <a:cubicBezTo>
                        <a:pt x="26684" y="119840"/>
                        <a:pt x="0" y="92836"/>
                        <a:pt x="0" y="59760"/>
                      </a:cubicBezTo>
                      <a:cubicBezTo>
                        <a:pt x="0" y="26684"/>
                        <a:pt x="26684" y="0"/>
                        <a:pt x="59760" y="0"/>
                      </a:cubicBezTo>
                      <a:cubicBezTo>
                        <a:pt x="92836" y="0"/>
                        <a:pt x="119840" y="26684"/>
                        <a:pt x="119840" y="59760"/>
                      </a:cubicBezTo>
                    </a:path>
                  </a:pathLst>
                </a:custGeom>
                <a:solidFill>
                  <a:srgbClr val="CFCFC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47" name="Google Shape;447;p55"/>
                <p:cNvSpPr/>
                <p:nvPr/>
              </p:nvSpPr>
              <p:spPr>
                <a:xfrm>
                  <a:off x="4963" y="1601"/>
                  <a:ext cx="209" cy="209"/>
                </a:xfrm>
                <a:custGeom>
                  <a:avLst/>
                  <a:gdLst/>
                  <a:ahLst/>
                  <a:cxnLst/>
                  <a:rect l="l" t="t" r="r" b="b"/>
                  <a:pathLst>
                    <a:path w="120000" h="120000" extrusionOk="0">
                      <a:moveTo>
                        <a:pt x="60064" y="65372"/>
                      </a:moveTo>
                      <a:lnTo>
                        <a:pt x="60064" y="65372"/>
                      </a:lnTo>
                      <a:cubicBezTo>
                        <a:pt x="60064" y="0"/>
                        <a:pt x="60064" y="0"/>
                        <a:pt x="60064" y="0"/>
                      </a:cubicBezTo>
                      <a:cubicBezTo>
                        <a:pt x="26854" y="0"/>
                        <a:pt x="0" y="26796"/>
                        <a:pt x="0" y="59935"/>
                      </a:cubicBezTo>
                      <a:cubicBezTo>
                        <a:pt x="0" y="93074"/>
                        <a:pt x="26854" y="119870"/>
                        <a:pt x="60064" y="119870"/>
                      </a:cubicBezTo>
                      <a:cubicBezTo>
                        <a:pt x="91329" y="119870"/>
                        <a:pt x="117016" y="95922"/>
                        <a:pt x="119870" y="65372"/>
                      </a:cubicBezTo>
                      <a:lnTo>
                        <a:pt x="60064" y="65372"/>
                      </a:ln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48" name="Google Shape;448;p55"/>
                <p:cNvSpPr/>
                <p:nvPr/>
              </p:nvSpPr>
              <p:spPr>
                <a:xfrm>
                  <a:off x="5261" y="1622"/>
                  <a:ext cx="169" cy="169"/>
                </a:xfrm>
                <a:custGeom>
                  <a:avLst/>
                  <a:gdLst/>
                  <a:ahLst/>
                  <a:cxnLst/>
                  <a:rect l="l" t="t" r="r" b="b"/>
                  <a:pathLst>
                    <a:path w="120000" h="120000" extrusionOk="0">
                      <a:moveTo>
                        <a:pt x="119839" y="59760"/>
                      </a:moveTo>
                      <a:lnTo>
                        <a:pt x="119839" y="59760"/>
                      </a:lnTo>
                      <a:cubicBezTo>
                        <a:pt x="119839" y="92836"/>
                        <a:pt x="93084" y="119840"/>
                        <a:pt x="59919" y="119840"/>
                      </a:cubicBezTo>
                      <a:cubicBezTo>
                        <a:pt x="26755" y="119840"/>
                        <a:pt x="0" y="92836"/>
                        <a:pt x="0" y="59760"/>
                      </a:cubicBezTo>
                      <a:cubicBezTo>
                        <a:pt x="0" y="26684"/>
                        <a:pt x="26755" y="0"/>
                        <a:pt x="59919" y="0"/>
                      </a:cubicBezTo>
                      <a:cubicBezTo>
                        <a:pt x="93084" y="0"/>
                        <a:pt x="119839" y="26684"/>
                        <a:pt x="119839" y="59760"/>
                      </a:cubicBezTo>
                    </a:path>
                  </a:pathLst>
                </a:custGeom>
                <a:solidFill>
                  <a:srgbClr val="CFCFC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49" name="Google Shape;449;p55"/>
                <p:cNvSpPr/>
                <p:nvPr/>
              </p:nvSpPr>
              <p:spPr>
                <a:xfrm>
                  <a:off x="5241" y="1601"/>
                  <a:ext cx="104" cy="209"/>
                </a:xfrm>
                <a:custGeom>
                  <a:avLst/>
                  <a:gdLst/>
                  <a:ahLst/>
                  <a:cxnLst/>
                  <a:rect l="l" t="t" r="r" b="b"/>
                  <a:pathLst>
                    <a:path w="120000" h="120000" extrusionOk="0">
                      <a:moveTo>
                        <a:pt x="119740" y="0"/>
                      </a:moveTo>
                      <a:lnTo>
                        <a:pt x="119740" y="0"/>
                      </a:lnTo>
                      <a:cubicBezTo>
                        <a:pt x="53650" y="0"/>
                        <a:pt x="0" y="26796"/>
                        <a:pt x="0" y="59935"/>
                      </a:cubicBezTo>
                      <a:cubicBezTo>
                        <a:pt x="0" y="93074"/>
                        <a:pt x="53650" y="119870"/>
                        <a:pt x="119740" y="119870"/>
                      </a:cubicBezTo>
                      <a:lnTo>
                        <a:pt x="119740" y="0"/>
                      </a:ln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50" name="Google Shape;450;p55"/>
                <p:cNvSpPr/>
                <p:nvPr/>
              </p:nvSpPr>
              <p:spPr>
                <a:xfrm>
                  <a:off x="5540" y="1622"/>
                  <a:ext cx="169" cy="169"/>
                </a:xfrm>
                <a:custGeom>
                  <a:avLst/>
                  <a:gdLst/>
                  <a:ahLst/>
                  <a:cxnLst/>
                  <a:rect l="l" t="t" r="r" b="b"/>
                  <a:pathLst>
                    <a:path w="120000" h="120000" extrusionOk="0">
                      <a:moveTo>
                        <a:pt x="119839" y="59760"/>
                      </a:moveTo>
                      <a:lnTo>
                        <a:pt x="119839" y="59760"/>
                      </a:lnTo>
                      <a:cubicBezTo>
                        <a:pt x="119839" y="92836"/>
                        <a:pt x="93084" y="119840"/>
                        <a:pt x="59919" y="119840"/>
                      </a:cubicBezTo>
                      <a:cubicBezTo>
                        <a:pt x="26755" y="119840"/>
                        <a:pt x="0" y="92836"/>
                        <a:pt x="0" y="59760"/>
                      </a:cubicBezTo>
                      <a:cubicBezTo>
                        <a:pt x="0" y="26684"/>
                        <a:pt x="26755" y="0"/>
                        <a:pt x="59919" y="0"/>
                      </a:cubicBezTo>
                      <a:cubicBezTo>
                        <a:pt x="93084" y="0"/>
                        <a:pt x="119839" y="26684"/>
                        <a:pt x="119839" y="59760"/>
                      </a:cubicBezTo>
                    </a:path>
                  </a:pathLst>
                </a:custGeom>
                <a:solidFill>
                  <a:srgbClr val="CFCFC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51" name="Google Shape;451;p55"/>
                <p:cNvSpPr/>
                <p:nvPr/>
              </p:nvSpPr>
              <p:spPr>
                <a:xfrm>
                  <a:off x="5520" y="1601"/>
                  <a:ext cx="104" cy="177"/>
                </a:xfrm>
                <a:custGeom>
                  <a:avLst/>
                  <a:gdLst/>
                  <a:ahLst/>
                  <a:cxnLst/>
                  <a:rect l="l" t="t" r="r" b="b"/>
                  <a:pathLst>
                    <a:path w="120000" h="120000" extrusionOk="0">
                      <a:moveTo>
                        <a:pt x="34913" y="119848"/>
                      </a:moveTo>
                      <a:lnTo>
                        <a:pt x="34913" y="119848"/>
                      </a:lnTo>
                      <a:cubicBezTo>
                        <a:pt x="119741" y="70240"/>
                        <a:pt x="119741" y="70240"/>
                        <a:pt x="119741" y="70240"/>
                      </a:cubicBezTo>
                      <a:cubicBezTo>
                        <a:pt x="119741" y="0"/>
                        <a:pt x="119741" y="0"/>
                        <a:pt x="119741" y="0"/>
                      </a:cubicBezTo>
                      <a:cubicBezTo>
                        <a:pt x="54051" y="0"/>
                        <a:pt x="0" y="31403"/>
                        <a:pt x="0" y="70240"/>
                      </a:cubicBezTo>
                      <a:cubicBezTo>
                        <a:pt x="0" y="89810"/>
                        <a:pt x="13706" y="107408"/>
                        <a:pt x="34913" y="119848"/>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52" name="Google Shape;452;p55"/>
                <p:cNvSpPr/>
                <p:nvPr/>
              </p:nvSpPr>
              <p:spPr>
                <a:xfrm>
                  <a:off x="5818" y="1622"/>
                  <a:ext cx="169" cy="169"/>
                </a:xfrm>
                <a:custGeom>
                  <a:avLst/>
                  <a:gdLst/>
                  <a:ahLst/>
                  <a:cxnLst/>
                  <a:rect l="l" t="t" r="r" b="b"/>
                  <a:pathLst>
                    <a:path w="120000" h="120000" extrusionOk="0">
                      <a:moveTo>
                        <a:pt x="119840" y="59760"/>
                      </a:moveTo>
                      <a:lnTo>
                        <a:pt x="119840" y="59760"/>
                      </a:lnTo>
                      <a:cubicBezTo>
                        <a:pt x="119840" y="92836"/>
                        <a:pt x="93155" y="119840"/>
                        <a:pt x="60079" y="119840"/>
                      </a:cubicBezTo>
                      <a:cubicBezTo>
                        <a:pt x="27003" y="119840"/>
                        <a:pt x="0" y="92836"/>
                        <a:pt x="0" y="59760"/>
                      </a:cubicBezTo>
                      <a:cubicBezTo>
                        <a:pt x="0" y="26684"/>
                        <a:pt x="27003" y="0"/>
                        <a:pt x="60079" y="0"/>
                      </a:cubicBezTo>
                      <a:cubicBezTo>
                        <a:pt x="93155" y="0"/>
                        <a:pt x="119840" y="26684"/>
                        <a:pt x="119840" y="59760"/>
                      </a:cubicBezTo>
                    </a:path>
                  </a:pathLst>
                </a:custGeom>
                <a:solidFill>
                  <a:srgbClr val="CFCFC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53" name="Google Shape;453;p55"/>
                <p:cNvSpPr/>
                <p:nvPr/>
              </p:nvSpPr>
              <p:spPr>
                <a:xfrm>
                  <a:off x="5829" y="1601"/>
                  <a:ext cx="72" cy="104"/>
                </a:xfrm>
                <a:custGeom>
                  <a:avLst/>
                  <a:gdLst/>
                  <a:ahLst/>
                  <a:cxnLst/>
                  <a:rect l="l" t="t" r="r" b="b"/>
                  <a:pathLst>
                    <a:path w="120000" h="120000" extrusionOk="0">
                      <a:moveTo>
                        <a:pt x="119634" y="0"/>
                      </a:moveTo>
                      <a:lnTo>
                        <a:pt x="119634" y="0"/>
                      </a:lnTo>
                      <a:cubicBezTo>
                        <a:pt x="73170" y="0"/>
                        <a:pt x="30731" y="13706"/>
                        <a:pt x="0" y="34913"/>
                      </a:cubicBezTo>
                      <a:cubicBezTo>
                        <a:pt x="119634" y="119741"/>
                        <a:pt x="119634" y="119741"/>
                        <a:pt x="119634" y="119741"/>
                      </a:cubicBezTo>
                      <a:lnTo>
                        <a:pt x="119634" y="0"/>
                      </a:ln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54" name="Google Shape;454;p55"/>
                <p:cNvSpPr/>
                <p:nvPr/>
              </p:nvSpPr>
              <p:spPr>
                <a:xfrm>
                  <a:off x="4974" y="1920"/>
                  <a:ext cx="532" cy="14"/>
                </a:xfrm>
                <a:custGeom>
                  <a:avLst/>
                  <a:gdLst/>
                  <a:ahLst/>
                  <a:cxnLst/>
                  <a:rect l="l" t="t" r="r" b="b"/>
                  <a:pathLst>
                    <a:path w="120000" h="120000" extrusionOk="0">
                      <a:moveTo>
                        <a:pt x="118264" y="118235"/>
                      </a:moveTo>
                      <a:lnTo>
                        <a:pt x="118264" y="118235"/>
                      </a:lnTo>
                      <a:cubicBezTo>
                        <a:pt x="1684" y="118235"/>
                        <a:pt x="1684" y="118235"/>
                        <a:pt x="1684" y="118235"/>
                      </a:cubicBezTo>
                      <a:cubicBezTo>
                        <a:pt x="663" y="118235"/>
                        <a:pt x="0" y="90000"/>
                        <a:pt x="0" y="58235"/>
                      </a:cubicBezTo>
                      <a:lnTo>
                        <a:pt x="0" y="58235"/>
                      </a:lnTo>
                      <a:cubicBezTo>
                        <a:pt x="0" y="28235"/>
                        <a:pt x="663" y="0"/>
                        <a:pt x="1684" y="0"/>
                      </a:cubicBezTo>
                      <a:cubicBezTo>
                        <a:pt x="118264" y="0"/>
                        <a:pt x="118264" y="0"/>
                        <a:pt x="118264" y="0"/>
                      </a:cubicBezTo>
                      <a:cubicBezTo>
                        <a:pt x="119285" y="0"/>
                        <a:pt x="119948" y="28235"/>
                        <a:pt x="119948" y="58235"/>
                      </a:cubicBezTo>
                      <a:lnTo>
                        <a:pt x="119948" y="58235"/>
                      </a:lnTo>
                      <a:cubicBezTo>
                        <a:pt x="119948" y="90000"/>
                        <a:pt x="119285" y="118235"/>
                        <a:pt x="118264" y="118235"/>
                      </a:cubicBezTo>
                    </a:path>
                  </a:pathLst>
                </a:custGeom>
                <a:solidFill>
                  <a:srgbClr val="CFCFC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55" name="Google Shape;455;p55"/>
                <p:cNvSpPr/>
                <p:nvPr/>
              </p:nvSpPr>
              <p:spPr>
                <a:xfrm>
                  <a:off x="4974" y="1951"/>
                  <a:ext cx="532" cy="14"/>
                </a:xfrm>
                <a:custGeom>
                  <a:avLst/>
                  <a:gdLst/>
                  <a:ahLst/>
                  <a:cxnLst/>
                  <a:rect l="l" t="t" r="r" b="b"/>
                  <a:pathLst>
                    <a:path w="120000" h="120000" extrusionOk="0">
                      <a:moveTo>
                        <a:pt x="118264" y="118235"/>
                      </a:moveTo>
                      <a:lnTo>
                        <a:pt x="118264" y="118235"/>
                      </a:lnTo>
                      <a:cubicBezTo>
                        <a:pt x="1684" y="118235"/>
                        <a:pt x="1684" y="118235"/>
                        <a:pt x="1684" y="118235"/>
                      </a:cubicBezTo>
                      <a:cubicBezTo>
                        <a:pt x="663" y="118235"/>
                        <a:pt x="0" y="91764"/>
                        <a:pt x="0" y="60000"/>
                      </a:cubicBezTo>
                      <a:lnTo>
                        <a:pt x="0" y="60000"/>
                      </a:lnTo>
                      <a:cubicBezTo>
                        <a:pt x="0" y="28235"/>
                        <a:pt x="663" y="0"/>
                        <a:pt x="1684" y="0"/>
                      </a:cubicBezTo>
                      <a:cubicBezTo>
                        <a:pt x="118264" y="0"/>
                        <a:pt x="118264" y="0"/>
                        <a:pt x="118264" y="0"/>
                      </a:cubicBezTo>
                      <a:cubicBezTo>
                        <a:pt x="119285" y="0"/>
                        <a:pt x="119948" y="28235"/>
                        <a:pt x="119948" y="60000"/>
                      </a:cubicBezTo>
                      <a:lnTo>
                        <a:pt x="119948" y="60000"/>
                      </a:lnTo>
                      <a:cubicBezTo>
                        <a:pt x="119948" y="91764"/>
                        <a:pt x="119285" y="118235"/>
                        <a:pt x="118264" y="118235"/>
                      </a:cubicBezTo>
                    </a:path>
                  </a:pathLst>
                </a:custGeom>
                <a:solidFill>
                  <a:srgbClr val="CFCFC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grpSp>
        </p:grpSp>
        <p:sp>
          <p:nvSpPr>
            <p:cNvPr id="456" name="Google Shape;456;p55"/>
            <p:cNvSpPr/>
            <p:nvPr/>
          </p:nvSpPr>
          <p:spPr>
            <a:xfrm>
              <a:off x="8773875" y="9023322"/>
              <a:ext cx="6829898" cy="110358"/>
            </a:xfrm>
            <a:custGeom>
              <a:avLst/>
              <a:gdLst/>
              <a:ahLst/>
              <a:cxnLst/>
              <a:rect l="l" t="t" r="r" b="b"/>
              <a:pathLst>
                <a:path w="120000" h="120000" extrusionOk="0">
                  <a:moveTo>
                    <a:pt x="118320" y="0"/>
                  </a:moveTo>
                  <a:cubicBezTo>
                    <a:pt x="1680" y="0"/>
                    <a:pt x="1680" y="0"/>
                    <a:pt x="1680" y="0"/>
                  </a:cubicBezTo>
                  <a:cubicBezTo>
                    <a:pt x="720" y="0"/>
                    <a:pt x="0" y="11368"/>
                    <a:pt x="0" y="26526"/>
                  </a:cubicBezTo>
                  <a:cubicBezTo>
                    <a:pt x="0" y="93473"/>
                    <a:pt x="0" y="93473"/>
                    <a:pt x="0" y="93473"/>
                  </a:cubicBezTo>
                  <a:cubicBezTo>
                    <a:pt x="0" y="108631"/>
                    <a:pt x="720" y="120000"/>
                    <a:pt x="1680" y="120000"/>
                  </a:cubicBezTo>
                  <a:cubicBezTo>
                    <a:pt x="118320" y="120000"/>
                    <a:pt x="118320" y="120000"/>
                    <a:pt x="118320" y="120000"/>
                  </a:cubicBezTo>
                  <a:cubicBezTo>
                    <a:pt x="119280" y="120000"/>
                    <a:pt x="120000" y="108631"/>
                    <a:pt x="120000" y="93473"/>
                  </a:cubicBezTo>
                  <a:cubicBezTo>
                    <a:pt x="120000" y="26526"/>
                    <a:pt x="120000" y="26526"/>
                    <a:pt x="120000" y="26526"/>
                  </a:cubicBezTo>
                  <a:cubicBezTo>
                    <a:pt x="120000" y="11368"/>
                    <a:pt x="119280" y="0"/>
                    <a:pt x="118320" y="0"/>
                  </a:cubicBezTo>
                  <a:close/>
                </a:path>
              </a:pathLst>
            </a:custGeom>
            <a:solidFill>
              <a:srgbClr val="A5A5A5"/>
            </a:solidFill>
            <a:ln w="9525" cap="flat" cmpd="sng">
              <a:solidFill>
                <a:schemeClr val="accent4"/>
              </a:solidFill>
              <a:prstDash val="solid"/>
              <a:round/>
              <a:headEnd type="none" w="sm" len="sm"/>
              <a:tailEnd type="none" w="sm" len="sm"/>
            </a:ln>
          </p:spPr>
          <p:txBody>
            <a:bodyPr spcFirstLastPara="1" wrap="square" lIns="219400" tIns="109700" rIns="219400" bIns="109700" anchor="t"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grpSp>
      <p:grpSp>
        <p:nvGrpSpPr>
          <p:cNvPr id="457" name="Google Shape;457;p55"/>
          <p:cNvGrpSpPr/>
          <p:nvPr/>
        </p:nvGrpSpPr>
        <p:grpSpPr>
          <a:xfrm>
            <a:off x="4095409" y="3226520"/>
            <a:ext cx="776509" cy="803351"/>
            <a:chOff x="6852392" y="4785512"/>
            <a:chExt cx="1401335" cy="1399211"/>
          </a:xfrm>
        </p:grpSpPr>
        <p:sp>
          <p:nvSpPr>
            <p:cNvPr id="458" name="Google Shape;458;p55"/>
            <p:cNvSpPr/>
            <p:nvPr/>
          </p:nvSpPr>
          <p:spPr>
            <a:xfrm>
              <a:off x="6852872" y="4785512"/>
              <a:ext cx="1400855" cy="1399211"/>
            </a:xfrm>
            <a:custGeom>
              <a:avLst/>
              <a:gdLst/>
              <a:ahLst/>
              <a:cxnLst/>
              <a:rect l="l" t="t" r="r" b="b"/>
              <a:pathLst>
                <a:path w="120000" h="120000" extrusionOk="0">
                  <a:moveTo>
                    <a:pt x="72576" y="6818"/>
                  </a:moveTo>
                  <a:lnTo>
                    <a:pt x="72576" y="6818"/>
                  </a:lnTo>
                  <a:cubicBezTo>
                    <a:pt x="72456" y="6818"/>
                    <a:pt x="72328" y="6818"/>
                    <a:pt x="72328" y="6818"/>
                  </a:cubicBezTo>
                  <a:cubicBezTo>
                    <a:pt x="42911" y="0"/>
                    <a:pt x="13614" y="18257"/>
                    <a:pt x="6811" y="47713"/>
                  </a:cubicBezTo>
                  <a:cubicBezTo>
                    <a:pt x="0" y="77162"/>
                    <a:pt x="18349" y="106482"/>
                    <a:pt x="47774" y="113301"/>
                  </a:cubicBezTo>
                  <a:lnTo>
                    <a:pt x="47902" y="113301"/>
                  </a:lnTo>
                  <a:cubicBezTo>
                    <a:pt x="77319" y="119992"/>
                    <a:pt x="106497" y="101742"/>
                    <a:pt x="113300" y="72414"/>
                  </a:cubicBezTo>
                  <a:cubicBezTo>
                    <a:pt x="119992" y="43077"/>
                    <a:pt x="101754" y="13756"/>
                    <a:pt x="72576" y="6818"/>
                  </a:cubicBezTo>
                </a:path>
              </a:pathLst>
            </a:custGeom>
            <a:solidFill>
              <a:schemeClr val="lt1">
                <a:alpha val="31372"/>
              </a:scheme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sp>
          <p:nvSpPr>
            <p:cNvPr id="459" name="Google Shape;459;p55"/>
            <p:cNvSpPr/>
            <p:nvPr/>
          </p:nvSpPr>
          <p:spPr>
            <a:xfrm>
              <a:off x="6852392" y="4825014"/>
              <a:ext cx="1339608" cy="1321113"/>
            </a:xfrm>
            <a:custGeom>
              <a:avLst/>
              <a:gdLst/>
              <a:ahLst/>
              <a:cxnLst/>
              <a:rect l="l" t="t" r="r" b="b"/>
              <a:pathLst>
                <a:path w="120000" h="120000" extrusionOk="0">
                  <a:moveTo>
                    <a:pt x="119482" y="51174"/>
                  </a:moveTo>
                  <a:lnTo>
                    <a:pt x="119482" y="51174"/>
                  </a:lnTo>
                  <a:cubicBezTo>
                    <a:pt x="116560" y="50522"/>
                    <a:pt x="116560" y="50522"/>
                    <a:pt x="116560" y="50522"/>
                  </a:cubicBezTo>
                  <a:cubicBezTo>
                    <a:pt x="115416" y="48592"/>
                    <a:pt x="115416" y="48592"/>
                    <a:pt x="115416" y="48592"/>
                  </a:cubicBezTo>
                  <a:cubicBezTo>
                    <a:pt x="115800" y="45892"/>
                    <a:pt x="115800" y="45892"/>
                    <a:pt x="115800" y="45892"/>
                  </a:cubicBezTo>
                  <a:cubicBezTo>
                    <a:pt x="114013" y="46408"/>
                    <a:pt x="114013" y="46408"/>
                    <a:pt x="114013" y="46408"/>
                  </a:cubicBezTo>
                  <a:cubicBezTo>
                    <a:pt x="112494" y="49362"/>
                    <a:pt x="112494" y="49362"/>
                    <a:pt x="112494" y="49362"/>
                  </a:cubicBezTo>
                  <a:cubicBezTo>
                    <a:pt x="110966" y="46526"/>
                    <a:pt x="110966" y="46526"/>
                    <a:pt x="110966" y="46526"/>
                  </a:cubicBezTo>
                  <a:cubicBezTo>
                    <a:pt x="111350" y="44342"/>
                    <a:pt x="111350" y="44342"/>
                    <a:pt x="111350" y="44342"/>
                  </a:cubicBezTo>
                  <a:cubicBezTo>
                    <a:pt x="109697" y="42014"/>
                    <a:pt x="109697" y="42014"/>
                    <a:pt x="109697" y="42014"/>
                  </a:cubicBezTo>
                  <a:cubicBezTo>
                    <a:pt x="109054" y="41117"/>
                    <a:pt x="109054" y="41117"/>
                    <a:pt x="109054" y="41117"/>
                  </a:cubicBezTo>
                  <a:cubicBezTo>
                    <a:pt x="106641" y="40601"/>
                    <a:pt x="106641" y="40601"/>
                    <a:pt x="106641" y="40601"/>
                  </a:cubicBezTo>
                  <a:cubicBezTo>
                    <a:pt x="106900" y="42920"/>
                    <a:pt x="106900" y="42920"/>
                    <a:pt x="106900" y="42920"/>
                  </a:cubicBezTo>
                  <a:cubicBezTo>
                    <a:pt x="109446" y="45240"/>
                    <a:pt x="109446" y="45240"/>
                    <a:pt x="109446" y="45240"/>
                  </a:cubicBezTo>
                  <a:cubicBezTo>
                    <a:pt x="109822" y="45892"/>
                    <a:pt x="109822" y="45892"/>
                    <a:pt x="109822" y="45892"/>
                  </a:cubicBezTo>
                  <a:cubicBezTo>
                    <a:pt x="109188" y="46010"/>
                    <a:pt x="109188" y="46010"/>
                    <a:pt x="109188" y="46010"/>
                  </a:cubicBezTo>
                  <a:cubicBezTo>
                    <a:pt x="108804" y="47822"/>
                    <a:pt x="108804" y="47822"/>
                    <a:pt x="108804" y="47822"/>
                  </a:cubicBezTo>
                  <a:cubicBezTo>
                    <a:pt x="107284" y="48076"/>
                    <a:pt x="107284" y="48076"/>
                    <a:pt x="107284" y="48076"/>
                  </a:cubicBezTo>
                  <a:cubicBezTo>
                    <a:pt x="106132" y="47568"/>
                    <a:pt x="106132" y="47568"/>
                    <a:pt x="106132" y="47568"/>
                  </a:cubicBezTo>
                  <a:cubicBezTo>
                    <a:pt x="105623" y="46273"/>
                    <a:pt x="105623" y="46273"/>
                    <a:pt x="105623" y="46273"/>
                  </a:cubicBezTo>
                  <a:cubicBezTo>
                    <a:pt x="107534" y="46789"/>
                    <a:pt x="107534" y="46789"/>
                    <a:pt x="107534" y="46789"/>
                  </a:cubicBezTo>
                  <a:cubicBezTo>
                    <a:pt x="108169" y="46273"/>
                    <a:pt x="108169" y="46273"/>
                    <a:pt x="108169" y="46273"/>
                  </a:cubicBezTo>
                  <a:cubicBezTo>
                    <a:pt x="104487" y="42277"/>
                    <a:pt x="104487" y="42277"/>
                    <a:pt x="104487" y="42277"/>
                  </a:cubicBezTo>
                  <a:cubicBezTo>
                    <a:pt x="104487" y="40863"/>
                    <a:pt x="104487" y="40863"/>
                    <a:pt x="104487" y="40863"/>
                  </a:cubicBezTo>
                  <a:cubicBezTo>
                    <a:pt x="102325" y="42014"/>
                    <a:pt x="102325" y="42014"/>
                    <a:pt x="102325" y="42014"/>
                  </a:cubicBezTo>
                  <a:cubicBezTo>
                    <a:pt x="100672" y="41244"/>
                    <a:pt x="100672" y="41244"/>
                    <a:pt x="100672" y="41244"/>
                  </a:cubicBezTo>
                  <a:cubicBezTo>
                    <a:pt x="97107" y="44207"/>
                    <a:pt x="97107" y="44207"/>
                    <a:pt x="97107" y="44207"/>
                  </a:cubicBezTo>
                  <a:cubicBezTo>
                    <a:pt x="96222" y="45502"/>
                    <a:pt x="96222" y="45502"/>
                    <a:pt x="96222" y="45502"/>
                  </a:cubicBezTo>
                  <a:cubicBezTo>
                    <a:pt x="94443" y="45240"/>
                    <a:pt x="94443" y="45240"/>
                    <a:pt x="94443" y="45240"/>
                  </a:cubicBezTo>
                  <a:cubicBezTo>
                    <a:pt x="91897" y="44723"/>
                    <a:pt x="91897" y="44723"/>
                    <a:pt x="91897" y="44723"/>
                  </a:cubicBezTo>
                  <a:cubicBezTo>
                    <a:pt x="90503" y="43564"/>
                    <a:pt x="90503" y="43564"/>
                    <a:pt x="90503" y="43564"/>
                  </a:cubicBezTo>
                  <a:cubicBezTo>
                    <a:pt x="90753" y="40347"/>
                    <a:pt x="90753" y="40347"/>
                    <a:pt x="90753" y="40347"/>
                  </a:cubicBezTo>
                  <a:cubicBezTo>
                    <a:pt x="91646" y="39051"/>
                    <a:pt x="91646" y="39051"/>
                    <a:pt x="91646" y="39051"/>
                  </a:cubicBezTo>
                  <a:cubicBezTo>
                    <a:pt x="94443" y="39051"/>
                    <a:pt x="94443" y="39051"/>
                    <a:pt x="94443" y="39051"/>
                  </a:cubicBezTo>
                  <a:cubicBezTo>
                    <a:pt x="97107" y="40347"/>
                    <a:pt x="97107" y="40347"/>
                    <a:pt x="97107" y="40347"/>
                  </a:cubicBezTo>
                  <a:cubicBezTo>
                    <a:pt x="97875" y="38797"/>
                    <a:pt x="97875" y="38797"/>
                    <a:pt x="97875" y="38797"/>
                  </a:cubicBezTo>
                  <a:cubicBezTo>
                    <a:pt x="96731" y="38154"/>
                    <a:pt x="96731" y="38154"/>
                    <a:pt x="96731" y="38154"/>
                  </a:cubicBezTo>
                  <a:cubicBezTo>
                    <a:pt x="97749" y="35834"/>
                    <a:pt x="97749" y="35834"/>
                    <a:pt x="97749" y="35834"/>
                  </a:cubicBezTo>
                  <a:cubicBezTo>
                    <a:pt x="100672" y="36097"/>
                    <a:pt x="100672" y="36097"/>
                    <a:pt x="100672" y="36097"/>
                  </a:cubicBezTo>
                  <a:cubicBezTo>
                    <a:pt x="103343" y="33642"/>
                    <a:pt x="103343" y="33642"/>
                    <a:pt x="103343" y="33642"/>
                  </a:cubicBezTo>
                  <a:cubicBezTo>
                    <a:pt x="105497" y="33769"/>
                    <a:pt x="105497" y="33769"/>
                    <a:pt x="105497" y="33769"/>
                  </a:cubicBezTo>
                  <a:cubicBezTo>
                    <a:pt x="107284" y="34412"/>
                    <a:pt x="107284" y="34412"/>
                    <a:pt x="107284" y="34412"/>
                  </a:cubicBezTo>
                  <a:cubicBezTo>
                    <a:pt x="108044" y="34675"/>
                    <a:pt x="108044" y="34675"/>
                    <a:pt x="108044" y="34675"/>
                  </a:cubicBezTo>
                  <a:cubicBezTo>
                    <a:pt x="108294" y="31839"/>
                    <a:pt x="108294" y="31839"/>
                    <a:pt x="108294" y="31839"/>
                  </a:cubicBezTo>
                  <a:cubicBezTo>
                    <a:pt x="105756" y="32220"/>
                    <a:pt x="105756" y="32220"/>
                    <a:pt x="105756" y="32220"/>
                  </a:cubicBezTo>
                  <a:cubicBezTo>
                    <a:pt x="105372" y="30035"/>
                    <a:pt x="105372" y="30035"/>
                    <a:pt x="105372" y="30035"/>
                  </a:cubicBezTo>
                  <a:cubicBezTo>
                    <a:pt x="104103" y="29519"/>
                    <a:pt x="104103" y="29519"/>
                    <a:pt x="104103" y="29519"/>
                  </a:cubicBezTo>
                  <a:cubicBezTo>
                    <a:pt x="104228" y="28097"/>
                    <a:pt x="104228" y="28097"/>
                    <a:pt x="104228" y="28097"/>
                  </a:cubicBezTo>
                  <a:cubicBezTo>
                    <a:pt x="105497" y="27191"/>
                    <a:pt x="105497" y="27191"/>
                    <a:pt x="105497" y="27191"/>
                  </a:cubicBezTo>
                  <a:cubicBezTo>
                    <a:pt x="108419" y="26683"/>
                    <a:pt x="108419" y="26683"/>
                    <a:pt x="108419" y="26683"/>
                  </a:cubicBezTo>
                  <a:cubicBezTo>
                    <a:pt x="109313" y="25650"/>
                    <a:pt x="109313" y="25650"/>
                    <a:pt x="109313" y="25650"/>
                  </a:cubicBezTo>
                  <a:cubicBezTo>
                    <a:pt x="101557" y="14569"/>
                    <a:pt x="89860" y="6315"/>
                    <a:pt x="75883" y="2962"/>
                  </a:cubicBezTo>
                  <a:cubicBezTo>
                    <a:pt x="75758" y="2962"/>
                    <a:pt x="75758" y="2962"/>
                    <a:pt x="75758" y="2962"/>
                  </a:cubicBezTo>
                  <a:cubicBezTo>
                    <a:pt x="63552" y="0"/>
                    <a:pt x="51221" y="1422"/>
                    <a:pt x="40542" y="6061"/>
                  </a:cubicBezTo>
                  <a:cubicBezTo>
                    <a:pt x="43339" y="6704"/>
                    <a:pt x="43339" y="6704"/>
                    <a:pt x="43339" y="6704"/>
                  </a:cubicBezTo>
                  <a:cubicBezTo>
                    <a:pt x="44483" y="7737"/>
                    <a:pt x="44483" y="7737"/>
                    <a:pt x="44483" y="7737"/>
                  </a:cubicBezTo>
                  <a:cubicBezTo>
                    <a:pt x="46645" y="8770"/>
                    <a:pt x="46645" y="8770"/>
                    <a:pt x="46645" y="8770"/>
                  </a:cubicBezTo>
                  <a:cubicBezTo>
                    <a:pt x="46645" y="9794"/>
                    <a:pt x="46645" y="9794"/>
                    <a:pt x="46645" y="9794"/>
                  </a:cubicBezTo>
                  <a:cubicBezTo>
                    <a:pt x="50336" y="10827"/>
                    <a:pt x="50336" y="10827"/>
                    <a:pt x="50336" y="10827"/>
                  </a:cubicBezTo>
                  <a:cubicBezTo>
                    <a:pt x="50085" y="9413"/>
                    <a:pt x="50085" y="9413"/>
                    <a:pt x="50085" y="9413"/>
                  </a:cubicBezTo>
                  <a:cubicBezTo>
                    <a:pt x="46779" y="8507"/>
                    <a:pt x="46779" y="8507"/>
                    <a:pt x="46779" y="8507"/>
                  </a:cubicBezTo>
                  <a:cubicBezTo>
                    <a:pt x="47789" y="7991"/>
                    <a:pt x="47789" y="7991"/>
                    <a:pt x="47789" y="7991"/>
                  </a:cubicBezTo>
                  <a:cubicBezTo>
                    <a:pt x="47664" y="7094"/>
                    <a:pt x="47664" y="7094"/>
                    <a:pt x="47664" y="7094"/>
                  </a:cubicBezTo>
                  <a:cubicBezTo>
                    <a:pt x="44742" y="6315"/>
                    <a:pt x="44742" y="6315"/>
                    <a:pt x="44742" y="6315"/>
                  </a:cubicBezTo>
                  <a:cubicBezTo>
                    <a:pt x="48557" y="4647"/>
                    <a:pt x="48557" y="4647"/>
                    <a:pt x="48557" y="4647"/>
                  </a:cubicBezTo>
                  <a:cubicBezTo>
                    <a:pt x="51730" y="5417"/>
                    <a:pt x="51730" y="5417"/>
                    <a:pt x="51730" y="5417"/>
                  </a:cubicBezTo>
                  <a:cubicBezTo>
                    <a:pt x="52748" y="7737"/>
                    <a:pt x="52748" y="7737"/>
                    <a:pt x="52748" y="7737"/>
                  </a:cubicBezTo>
                  <a:cubicBezTo>
                    <a:pt x="55161" y="8507"/>
                    <a:pt x="55161" y="8507"/>
                    <a:pt x="55161" y="8507"/>
                  </a:cubicBezTo>
                  <a:cubicBezTo>
                    <a:pt x="56940" y="7356"/>
                    <a:pt x="56940" y="7356"/>
                    <a:pt x="56940" y="7356"/>
                  </a:cubicBezTo>
                  <a:cubicBezTo>
                    <a:pt x="57967" y="8253"/>
                    <a:pt x="57967" y="8253"/>
                    <a:pt x="57967" y="8253"/>
                  </a:cubicBezTo>
                  <a:cubicBezTo>
                    <a:pt x="55420" y="9794"/>
                    <a:pt x="55420" y="9794"/>
                    <a:pt x="55420" y="9794"/>
                  </a:cubicBezTo>
                  <a:cubicBezTo>
                    <a:pt x="55420" y="9794"/>
                    <a:pt x="52623" y="9151"/>
                    <a:pt x="52748" y="9151"/>
                  </a:cubicBezTo>
                  <a:cubicBezTo>
                    <a:pt x="52882" y="9151"/>
                    <a:pt x="52490" y="11216"/>
                    <a:pt x="52490" y="11216"/>
                  </a:cubicBezTo>
                  <a:cubicBezTo>
                    <a:pt x="55929" y="11868"/>
                    <a:pt x="55929" y="11868"/>
                    <a:pt x="55929" y="11868"/>
                  </a:cubicBezTo>
                  <a:cubicBezTo>
                    <a:pt x="56564" y="11089"/>
                    <a:pt x="56564" y="11089"/>
                    <a:pt x="56564" y="11089"/>
                  </a:cubicBezTo>
                  <a:cubicBezTo>
                    <a:pt x="58985" y="11470"/>
                    <a:pt x="58985" y="11470"/>
                    <a:pt x="58985" y="11470"/>
                  </a:cubicBezTo>
                  <a:cubicBezTo>
                    <a:pt x="59486" y="10057"/>
                    <a:pt x="59486" y="10057"/>
                    <a:pt x="59486" y="10057"/>
                  </a:cubicBezTo>
                  <a:cubicBezTo>
                    <a:pt x="58217" y="9540"/>
                    <a:pt x="58217" y="9540"/>
                    <a:pt x="58217" y="9540"/>
                  </a:cubicBezTo>
                  <a:cubicBezTo>
                    <a:pt x="58985" y="8380"/>
                    <a:pt x="58985" y="8380"/>
                    <a:pt x="58985" y="8380"/>
                  </a:cubicBezTo>
                  <a:cubicBezTo>
                    <a:pt x="60121" y="8380"/>
                    <a:pt x="60121" y="8380"/>
                    <a:pt x="60121" y="8380"/>
                  </a:cubicBezTo>
                  <a:cubicBezTo>
                    <a:pt x="63802" y="9413"/>
                    <a:pt x="63802" y="9413"/>
                    <a:pt x="63802" y="9413"/>
                  </a:cubicBezTo>
                  <a:cubicBezTo>
                    <a:pt x="61264" y="10827"/>
                    <a:pt x="61264" y="10827"/>
                    <a:pt x="61264" y="10827"/>
                  </a:cubicBezTo>
                  <a:cubicBezTo>
                    <a:pt x="61264" y="12241"/>
                    <a:pt x="61264" y="12241"/>
                    <a:pt x="61264" y="12241"/>
                  </a:cubicBezTo>
                  <a:cubicBezTo>
                    <a:pt x="63293" y="13147"/>
                    <a:pt x="63293" y="13147"/>
                    <a:pt x="63293" y="13147"/>
                  </a:cubicBezTo>
                  <a:cubicBezTo>
                    <a:pt x="63802" y="10446"/>
                    <a:pt x="63802" y="10446"/>
                    <a:pt x="63802" y="10446"/>
                  </a:cubicBezTo>
                  <a:cubicBezTo>
                    <a:pt x="66098" y="9930"/>
                    <a:pt x="66098" y="9930"/>
                    <a:pt x="66098" y="9930"/>
                  </a:cubicBezTo>
                  <a:cubicBezTo>
                    <a:pt x="69789" y="10311"/>
                    <a:pt x="69789" y="10311"/>
                    <a:pt x="69789" y="10311"/>
                  </a:cubicBezTo>
                  <a:cubicBezTo>
                    <a:pt x="73596" y="13147"/>
                    <a:pt x="73596" y="13147"/>
                    <a:pt x="73596" y="13147"/>
                  </a:cubicBezTo>
                  <a:cubicBezTo>
                    <a:pt x="74489" y="13925"/>
                    <a:pt x="74489" y="13925"/>
                    <a:pt x="74489" y="13925"/>
                  </a:cubicBezTo>
                  <a:cubicBezTo>
                    <a:pt x="73980" y="15856"/>
                    <a:pt x="73980" y="15856"/>
                    <a:pt x="73980" y="15856"/>
                  </a:cubicBezTo>
                  <a:cubicBezTo>
                    <a:pt x="75625" y="16753"/>
                    <a:pt x="75625" y="16753"/>
                    <a:pt x="75625" y="16753"/>
                  </a:cubicBezTo>
                  <a:cubicBezTo>
                    <a:pt x="74356" y="18048"/>
                    <a:pt x="74356" y="18048"/>
                    <a:pt x="74356" y="18048"/>
                  </a:cubicBezTo>
                  <a:cubicBezTo>
                    <a:pt x="72452" y="17659"/>
                    <a:pt x="72452" y="17659"/>
                    <a:pt x="72452" y="17659"/>
                  </a:cubicBezTo>
                  <a:cubicBezTo>
                    <a:pt x="72068" y="17532"/>
                    <a:pt x="72068" y="17532"/>
                    <a:pt x="72068" y="17532"/>
                  </a:cubicBezTo>
                  <a:cubicBezTo>
                    <a:pt x="70924" y="19208"/>
                    <a:pt x="70924" y="19208"/>
                    <a:pt x="70924" y="19208"/>
                  </a:cubicBezTo>
                  <a:cubicBezTo>
                    <a:pt x="65840" y="16634"/>
                    <a:pt x="65840" y="16634"/>
                    <a:pt x="65840" y="16634"/>
                  </a:cubicBezTo>
                  <a:cubicBezTo>
                    <a:pt x="70540" y="15339"/>
                    <a:pt x="70540" y="15339"/>
                    <a:pt x="70540" y="15339"/>
                  </a:cubicBezTo>
                  <a:cubicBezTo>
                    <a:pt x="69279" y="13536"/>
                    <a:pt x="69279" y="13536"/>
                    <a:pt x="69279" y="13536"/>
                  </a:cubicBezTo>
                  <a:cubicBezTo>
                    <a:pt x="65456" y="13147"/>
                    <a:pt x="65456" y="13147"/>
                    <a:pt x="65456" y="13147"/>
                  </a:cubicBezTo>
                  <a:cubicBezTo>
                    <a:pt x="65080" y="13409"/>
                    <a:pt x="65080" y="13409"/>
                    <a:pt x="65080" y="13409"/>
                  </a:cubicBezTo>
                  <a:lnTo>
                    <a:pt x="65080" y="13409"/>
                  </a:lnTo>
                  <a:cubicBezTo>
                    <a:pt x="65080" y="13536"/>
                    <a:pt x="65080" y="13536"/>
                    <a:pt x="65080" y="13536"/>
                  </a:cubicBezTo>
                  <a:cubicBezTo>
                    <a:pt x="63686" y="14442"/>
                    <a:pt x="63686" y="14442"/>
                    <a:pt x="63686" y="14442"/>
                  </a:cubicBezTo>
                  <a:cubicBezTo>
                    <a:pt x="61899" y="14179"/>
                    <a:pt x="61899" y="14179"/>
                    <a:pt x="61899" y="14179"/>
                  </a:cubicBezTo>
                  <a:cubicBezTo>
                    <a:pt x="61899" y="15085"/>
                    <a:pt x="61899" y="15085"/>
                    <a:pt x="61899" y="15085"/>
                  </a:cubicBezTo>
                  <a:cubicBezTo>
                    <a:pt x="62408" y="15475"/>
                    <a:pt x="62408" y="15475"/>
                    <a:pt x="62408" y="15475"/>
                  </a:cubicBezTo>
                  <a:cubicBezTo>
                    <a:pt x="62408" y="15729"/>
                    <a:pt x="62408" y="15729"/>
                    <a:pt x="62408" y="15729"/>
                  </a:cubicBezTo>
                  <a:cubicBezTo>
                    <a:pt x="60889" y="15602"/>
                    <a:pt x="60889" y="15602"/>
                    <a:pt x="60889" y="15602"/>
                  </a:cubicBezTo>
                  <a:cubicBezTo>
                    <a:pt x="60630" y="16372"/>
                    <a:pt x="60630" y="16372"/>
                    <a:pt x="60630" y="16372"/>
                  </a:cubicBezTo>
                  <a:cubicBezTo>
                    <a:pt x="59236" y="16118"/>
                    <a:pt x="59236" y="16118"/>
                    <a:pt x="59236" y="16118"/>
                  </a:cubicBezTo>
                  <a:cubicBezTo>
                    <a:pt x="59352" y="14442"/>
                    <a:pt x="59352" y="14442"/>
                    <a:pt x="59352" y="14442"/>
                  </a:cubicBezTo>
                  <a:cubicBezTo>
                    <a:pt x="56814" y="14569"/>
                    <a:pt x="56814" y="14569"/>
                    <a:pt x="56814" y="14569"/>
                  </a:cubicBezTo>
                  <a:cubicBezTo>
                    <a:pt x="51095" y="16372"/>
                    <a:pt x="51095" y="16372"/>
                    <a:pt x="51095" y="16372"/>
                  </a:cubicBezTo>
                  <a:cubicBezTo>
                    <a:pt x="51221" y="18565"/>
                    <a:pt x="51221" y="18565"/>
                    <a:pt x="51221" y="18565"/>
                  </a:cubicBezTo>
                  <a:cubicBezTo>
                    <a:pt x="52373" y="19851"/>
                    <a:pt x="52373" y="19851"/>
                    <a:pt x="52373" y="19851"/>
                  </a:cubicBezTo>
                  <a:cubicBezTo>
                    <a:pt x="55036" y="20884"/>
                    <a:pt x="55036" y="20884"/>
                    <a:pt x="55036" y="20884"/>
                  </a:cubicBezTo>
                  <a:cubicBezTo>
                    <a:pt x="54402" y="24101"/>
                    <a:pt x="54402" y="24101"/>
                    <a:pt x="54402" y="24101"/>
                  </a:cubicBezTo>
                  <a:cubicBezTo>
                    <a:pt x="55671" y="24237"/>
                    <a:pt x="55671" y="24237"/>
                    <a:pt x="55671" y="24237"/>
                  </a:cubicBezTo>
                  <a:cubicBezTo>
                    <a:pt x="57449" y="21917"/>
                    <a:pt x="57449" y="21917"/>
                    <a:pt x="57449" y="21917"/>
                  </a:cubicBezTo>
                  <a:cubicBezTo>
                    <a:pt x="60630" y="21655"/>
                    <a:pt x="60630" y="21655"/>
                    <a:pt x="60630" y="21655"/>
                  </a:cubicBezTo>
                  <a:cubicBezTo>
                    <a:pt x="61523" y="17913"/>
                    <a:pt x="61523" y="17913"/>
                    <a:pt x="61523" y="17913"/>
                  </a:cubicBezTo>
                  <a:cubicBezTo>
                    <a:pt x="63427" y="17015"/>
                    <a:pt x="63427" y="17015"/>
                    <a:pt x="63427" y="17015"/>
                  </a:cubicBezTo>
                  <a:cubicBezTo>
                    <a:pt x="67117" y="18819"/>
                    <a:pt x="67117" y="18819"/>
                    <a:pt x="67117" y="18819"/>
                  </a:cubicBezTo>
                  <a:cubicBezTo>
                    <a:pt x="66349" y="21401"/>
                    <a:pt x="66349" y="21401"/>
                    <a:pt x="66349" y="21401"/>
                  </a:cubicBezTo>
                  <a:cubicBezTo>
                    <a:pt x="67367" y="21655"/>
                    <a:pt x="67367" y="21655"/>
                    <a:pt x="67367" y="21655"/>
                  </a:cubicBezTo>
                  <a:cubicBezTo>
                    <a:pt x="70674" y="20884"/>
                    <a:pt x="70674" y="20884"/>
                    <a:pt x="70674" y="20884"/>
                  </a:cubicBezTo>
                  <a:cubicBezTo>
                    <a:pt x="70039" y="24237"/>
                    <a:pt x="70039" y="24237"/>
                    <a:pt x="70039" y="24237"/>
                  </a:cubicBezTo>
                  <a:cubicBezTo>
                    <a:pt x="70799" y="25007"/>
                    <a:pt x="70799" y="25007"/>
                    <a:pt x="70799" y="25007"/>
                  </a:cubicBezTo>
                  <a:cubicBezTo>
                    <a:pt x="71817" y="26031"/>
                    <a:pt x="71817" y="26031"/>
                    <a:pt x="71817" y="26031"/>
                  </a:cubicBezTo>
                  <a:cubicBezTo>
                    <a:pt x="71308" y="27970"/>
                    <a:pt x="71308" y="27970"/>
                    <a:pt x="71308" y="27970"/>
                  </a:cubicBezTo>
                  <a:cubicBezTo>
                    <a:pt x="70164" y="28097"/>
                    <a:pt x="70164" y="28097"/>
                    <a:pt x="70164" y="28097"/>
                  </a:cubicBezTo>
                  <a:cubicBezTo>
                    <a:pt x="69789" y="29392"/>
                    <a:pt x="69789" y="29392"/>
                    <a:pt x="69789" y="29392"/>
                  </a:cubicBezTo>
                  <a:cubicBezTo>
                    <a:pt x="71308" y="30543"/>
                    <a:pt x="71308" y="30543"/>
                    <a:pt x="71308" y="30543"/>
                  </a:cubicBezTo>
                  <a:cubicBezTo>
                    <a:pt x="70924" y="31966"/>
                    <a:pt x="70924" y="31966"/>
                    <a:pt x="70924" y="31966"/>
                  </a:cubicBezTo>
                  <a:cubicBezTo>
                    <a:pt x="70164" y="31839"/>
                    <a:pt x="70164" y="31839"/>
                    <a:pt x="70164" y="31839"/>
                  </a:cubicBezTo>
                  <a:lnTo>
                    <a:pt x="70164" y="31839"/>
                  </a:lnTo>
                  <a:cubicBezTo>
                    <a:pt x="69396" y="31322"/>
                    <a:pt x="69396" y="31322"/>
                    <a:pt x="69396" y="31322"/>
                  </a:cubicBezTo>
                  <a:cubicBezTo>
                    <a:pt x="67367" y="30035"/>
                    <a:pt x="67367" y="30035"/>
                    <a:pt x="67367" y="30035"/>
                  </a:cubicBezTo>
                  <a:cubicBezTo>
                    <a:pt x="67367" y="29003"/>
                    <a:pt x="67367" y="29003"/>
                    <a:pt x="67367" y="29003"/>
                  </a:cubicBezTo>
                  <a:lnTo>
                    <a:pt x="67367" y="29003"/>
                  </a:lnTo>
                  <a:cubicBezTo>
                    <a:pt x="68511" y="28613"/>
                    <a:pt x="68511" y="28613"/>
                    <a:pt x="68511" y="28613"/>
                  </a:cubicBezTo>
                  <a:cubicBezTo>
                    <a:pt x="68637" y="27707"/>
                    <a:pt x="68637" y="27707"/>
                    <a:pt x="68637" y="27707"/>
                  </a:cubicBezTo>
                  <a:cubicBezTo>
                    <a:pt x="67743" y="27191"/>
                    <a:pt x="67743" y="27191"/>
                    <a:pt x="67743" y="27191"/>
                  </a:cubicBezTo>
                  <a:cubicBezTo>
                    <a:pt x="67367" y="27970"/>
                    <a:pt x="67367" y="27970"/>
                    <a:pt x="67367" y="27970"/>
                  </a:cubicBezTo>
                  <a:cubicBezTo>
                    <a:pt x="65589" y="27843"/>
                    <a:pt x="65589" y="27843"/>
                    <a:pt x="65589" y="27843"/>
                  </a:cubicBezTo>
                  <a:cubicBezTo>
                    <a:pt x="65339" y="27843"/>
                    <a:pt x="65339" y="27843"/>
                    <a:pt x="65339" y="27843"/>
                  </a:cubicBezTo>
                  <a:lnTo>
                    <a:pt x="65339" y="27843"/>
                  </a:lnTo>
                  <a:cubicBezTo>
                    <a:pt x="64696" y="27843"/>
                    <a:pt x="64696" y="27843"/>
                    <a:pt x="64696" y="27843"/>
                  </a:cubicBezTo>
                  <a:cubicBezTo>
                    <a:pt x="64445" y="26683"/>
                    <a:pt x="64445" y="26683"/>
                    <a:pt x="64445" y="26683"/>
                  </a:cubicBezTo>
                  <a:cubicBezTo>
                    <a:pt x="63936" y="26294"/>
                    <a:pt x="63936" y="26294"/>
                    <a:pt x="63936" y="26294"/>
                  </a:cubicBezTo>
                  <a:cubicBezTo>
                    <a:pt x="62792" y="26031"/>
                    <a:pt x="62792" y="26031"/>
                    <a:pt x="62792" y="26031"/>
                  </a:cubicBezTo>
                  <a:cubicBezTo>
                    <a:pt x="62158" y="26429"/>
                    <a:pt x="62158" y="26429"/>
                    <a:pt x="62158" y="26429"/>
                  </a:cubicBezTo>
                  <a:cubicBezTo>
                    <a:pt x="61899" y="27453"/>
                    <a:pt x="61899" y="27453"/>
                    <a:pt x="61899" y="27453"/>
                  </a:cubicBezTo>
                  <a:cubicBezTo>
                    <a:pt x="62792" y="27970"/>
                    <a:pt x="62792" y="27970"/>
                    <a:pt x="62792" y="27970"/>
                  </a:cubicBezTo>
                  <a:cubicBezTo>
                    <a:pt x="63802" y="28359"/>
                    <a:pt x="63802" y="28359"/>
                    <a:pt x="63802" y="28359"/>
                  </a:cubicBezTo>
                  <a:cubicBezTo>
                    <a:pt x="63552" y="28486"/>
                    <a:pt x="63552" y="28486"/>
                    <a:pt x="63552" y="28486"/>
                  </a:cubicBezTo>
                  <a:cubicBezTo>
                    <a:pt x="62408" y="29257"/>
                    <a:pt x="62408" y="29257"/>
                    <a:pt x="62408" y="29257"/>
                  </a:cubicBezTo>
                  <a:cubicBezTo>
                    <a:pt x="62158" y="28613"/>
                    <a:pt x="62158" y="28613"/>
                    <a:pt x="62158" y="28613"/>
                  </a:cubicBezTo>
                  <a:cubicBezTo>
                    <a:pt x="61264" y="28224"/>
                    <a:pt x="61264" y="28224"/>
                    <a:pt x="61264" y="28224"/>
                  </a:cubicBezTo>
                  <a:cubicBezTo>
                    <a:pt x="58217" y="30035"/>
                    <a:pt x="58217" y="30035"/>
                    <a:pt x="58217" y="30035"/>
                  </a:cubicBezTo>
                  <a:cubicBezTo>
                    <a:pt x="58476" y="30289"/>
                    <a:pt x="58476" y="30289"/>
                    <a:pt x="58476" y="30289"/>
                  </a:cubicBezTo>
                  <a:cubicBezTo>
                    <a:pt x="54402" y="31585"/>
                    <a:pt x="54402" y="31585"/>
                    <a:pt x="54402" y="31585"/>
                  </a:cubicBezTo>
                  <a:cubicBezTo>
                    <a:pt x="50202" y="34285"/>
                    <a:pt x="50202" y="34285"/>
                    <a:pt x="50202" y="34285"/>
                  </a:cubicBezTo>
                  <a:cubicBezTo>
                    <a:pt x="49576" y="35834"/>
                    <a:pt x="49576" y="35834"/>
                    <a:pt x="49576" y="35834"/>
                  </a:cubicBezTo>
                  <a:cubicBezTo>
                    <a:pt x="45635" y="37384"/>
                    <a:pt x="45635" y="37384"/>
                    <a:pt x="45635" y="37384"/>
                  </a:cubicBezTo>
                  <a:cubicBezTo>
                    <a:pt x="43473" y="38670"/>
                    <a:pt x="43473" y="38670"/>
                    <a:pt x="43473" y="38670"/>
                  </a:cubicBezTo>
                  <a:cubicBezTo>
                    <a:pt x="42963" y="42277"/>
                    <a:pt x="42963" y="42277"/>
                    <a:pt x="42963" y="42277"/>
                  </a:cubicBezTo>
                  <a:cubicBezTo>
                    <a:pt x="40801" y="40601"/>
                    <a:pt x="40801" y="40601"/>
                    <a:pt x="40801" y="40601"/>
                  </a:cubicBezTo>
                  <a:cubicBezTo>
                    <a:pt x="41310" y="38543"/>
                    <a:pt x="41310" y="38543"/>
                    <a:pt x="41310" y="38543"/>
                  </a:cubicBezTo>
                  <a:cubicBezTo>
                    <a:pt x="34698" y="36986"/>
                    <a:pt x="34698" y="36986"/>
                    <a:pt x="34698" y="36986"/>
                  </a:cubicBezTo>
                  <a:cubicBezTo>
                    <a:pt x="30882" y="37892"/>
                    <a:pt x="30882" y="37892"/>
                    <a:pt x="30882" y="37892"/>
                  </a:cubicBezTo>
                  <a:cubicBezTo>
                    <a:pt x="28854" y="40347"/>
                    <a:pt x="28854" y="40347"/>
                    <a:pt x="28854" y="40347"/>
                  </a:cubicBezTo>
                  <a:cubicBezTo>
                    <a:pt x="27710" y="42404"/>
                    <a:pt x="27710" y="42404"/>
                    <a:pt x="27710" y="42404"/>
                  </a:cubicBezTo>
                  <a:cubicBezTo>
                    <a:pt x="28219" y="44723"/>
                    <a:pt x="28219" y="44723"/>
                    <a:pt x="28219" y="44723"/>
                  </a:cubicBezTo>
                  <a:cubicBezTo>
                    <a:pt x="30757" y="45756"/>
                    <a:pt x="30757" y="45756"/>
                    <a:pt x="30757" y="45756"/>
                  </a:cubicBezTo>
                  <a:cubicBezTo>
                    <a:pt x="35716" y="43826"/>
                    <a:pt x="35716" y="43826"/>
                    <a:pt x="35716" y="43826"/>
                  </a:cubicBezTo>
                  <a:cubicBezTo>
                    <a:pt x="35716" y="45375"/>
                    <a:pt x="35716" y="45375"/>
                    <a:pt x="35716" y="45375"/>
                  </a:cubicBezTo>
                  <a:cubicBezTo>
                    <a:pt x="33930" y="47568"/>
                    <a:pt x="33930" y="47568"/>
                    <a:pt x="33930" y="47568"/>
                  </a:cubicBezTo>
                  <a:cubicBezTo>
                    <a:pt x="36986" y="48846"/>
                    <a:pt x="36986" y="48846"/>
                    <a:pt x="36986" y="48846"/>
                  </a:cubicBezTo>
                  <a:cubicBezTo>
                    <a:pt x="36226" y="54002"/>
                    <a:pt x="36226" y="54002"/>
                    <a:pt x="36226" y="54002"/>
                  </a:cubicBezTo>
                  <a:cubicBezTo>
                    <a:pt x="40425" y="55813"/>
                    <a:pt x="40425" y="55813"/>
                    <a:pt x="40425" y="55813"/>
                  </a:cubicBezTo>
                  <a:cubicBezTo>
                    <a:pt x="43982" y="53104"/>
                    <a:pt x="43982" y="53104"/>
                    <a:pt x="43982" y="53104"/>
                  </a:cubicBezTo>
                  <a:cubicBezTo>
                    <a:pt x="47280" y="54653"/>
                    <a:pt x="47280" y="54653"/>
                    <a:pt x="47280" y="54653"/>
                  </a:cubicBezTo>
                  <a:cubicBezTo>
                    <a:pt x="48040" y="56711"/>
                    <a:pt x="48040" y="56711"/>
                    <a:pt x="48040" y="56711"/>
                  </a:cubicBezTo>
                  <a:cubicBezTo>
                    <a:pt x="51479" y="57227"/>
                    <a:pt x="51479" y="57227"/>
                    <a:pt x="51479" y="57227"/>
                  </a:cubicBezTo>
                  <a:cubicBezTo>
                    <a:pt x="51730" y="56330"/>
                    <a:pt x="51730" y="56330"/>
                    <a:pt x="51730" y="56330"/>
                  </a:cubicBezTo>
                  <a:cubicBezTo>
                    <a:pt x="53383" y="57616"/>
                    <a:pt x="53383" y="57616"/>
                    <a:pt x="53383" y="57616"/>
                  </a:cubicBezTo>
                  <a:cubicBezTo>
                    <a:pt x="54652" y="61358"/>
                    <a:pt x="54652" y="61358"/>
                    <a:pt x="54652" y="61358"/>
                  </a:cubicBezTo>
                  <a:cubicBezTo>
                    <a:pt x="58217" y="62129"/>
                    <a:pt x="58217" y="62129"/>
                    <a:pt x="58217" y="62129"/>
                  </a:cubicBezTo>
                  <a:cubicBezTo>
                    <a:pt x="58985" y="64829"/>
                    <a:pt x="58985" y="64829"/>
                    <a:pt x="58985" y="64829"/>
                  </a:cubicBezTo>
                  <a:cubicBezTo>
                    <a:pt x="58476" y="67665"/>
                    <a:pt x="58476" y="67665"/>
                    <a:pt x="58476" y="67665"/>
                  </a:cubicBezTo>
                  <a:cubicBezTo>
                    <a:pt x="60755" y="69214"/>
                    <a:pt x="60755" y="69214"/>
                    <a:pt x="60755" y="69214"/>
                  </a:cubicBezTo>
                  <a:cubicBezTo>
                    <a:pt x="62032" y="69985"/>
                    <a:pt x="62032" y="69985"/>
                    <a:pt x="62032" y="69985"/>
                  </a:cubicBezTo>
                  <a:cubicBezTo>
                    <a:pt x="66858" y="71271"/>
                    <a:pt x="66858" y="71271"/>
                    <a:pt x="66858" y="71271"/>
                  </a:cubicBezTo>
                  <a:cubicBezTo>
                    <a:pt x="67743" y="73980"/>
                    <a:pt x="67743" y="73980"/>
                    <a:pt x="67743" y="73980"/>
                  </a:cubicBezTo>
                  <a:cubicBezTo>
                    <a:pt x="69789" y="75140"/>
                    <a:pt x="69789" y="75140"/>
                    <a:pt x="69789" y="75140"/>
                  </a:cubicBezTo>
                  <a:cubicBezTo>
                    <a:pt x="69021" y="77079"/>
                    <a:pt x="69021" y="77079"/>
                    <a:pt x="69021" y="77079"/>
                  </a:cubicBezTo>
                  <a:cubicBezTo>
                    <a:pt x="65840" y="79525"/>
                    <a:pt x="65840" y="79525"/>
                    <a:pt x="65840" y="79525"/>
                  </a:cubicBezTo>
                  <a:cubicBezTo>
                    <a:pt x="63686" y="86222"/>
                    <a:pt x="63686" y="86222"/>
                    <a:pt x="63686" y="86222"/>
                  </a:cubicBezTo>
                  <a:cubicBezTo>
                    <a:pt x="61139" y="87390"/>
                    <a:pt x="61139" y="87390"/>
                    <a:pt x="61139" y="87390"/>
                  </a:cubicBezTo>
                  <a:cubicBezTo>
                    <a:pt x="57967" y="86620"/>
                    <a:pt x="57967" y="86620"/>
                    <a:pt x="57967" y="86620"/>
                  </a:cubicBezTo>
                  <a:cubicBezTo>
                    <a:pt x="56439" y="88160"/>
                    <a:pt x="56439" y="88160"/>
                    <a:pt x="56439" y="88160"/>
                  </a:cubicBezTo>
                  <a:cubicBezTo>
                    <a:pt x="56439" y="88296"/>
                    <a:pt x="56439" y="88296"/>
                    <a:pt x="56439" y="88296"/>
                  </a:cubicBezTo>
                  <a:cubicBezTo>
                    <a:pt x="56439" y="91902"/>
                    <a:pt x="56439" y="91902"/>
                    <a:pt x="56439" y="91902"/>
                  </a:cubicBezTo>
                  <a:cubicBezTo>
                    <a:pt x="55420" y="92808"/>
                    <a:pt x="55420" y="92808"/>
                    <a:pt x="55420" y="92808"/>
                  </a:cubicBezTo>
                  <a:cubicBezTo>
                    <a:pt x="51863" y="95635"/>
                    <a:pt x="51863" y="95635"/>
                    <a:pt x="51863" y="95635"/>
                  </a:cubicBezTo>
                  <a:cubicBezTo>
                    <a:pt x="50336" y="97439"/>
                    <a:pt x="50336" y="97439"/>
                    <a:pt x="50336" y="97439"/>
                  </a:cubicBezTo>
                  <a:cubicBezTo>
                    <a:pt x="46645" y="98209"/>
                    <a:pt x="46645" y="98209"/>
                    <a:pt x="46645" y="98209"/>
                  </a:cubicBezTo>
                  <a:cubicBezTo>
                    <a:pt x="44358" y="98082"/>
                    <a:pt x="44358" y="98082"/>
                    <a:pt x="44358" y="98082"/>
                  </a:cubicBezTo>
                  <a:cubicBezTo>
                    <a:pt x="44107" y="98988"/>
                    <a:pt x="44107" y="98988"/>
                    <a:pt x="44107" y="98988"/>
                  </a:cubicBezTo>
                  <a:cubicBezTo>
                    <a:pt x="45501" y="99758"/>
                    <a:pt x="45501" y="99758"/>
                    <a:pt x="45501" y="99758"/>
                  </a:cubicBezTo>
                  <a:cubicBezTo>
                    <a:pt x="45126" y="100791"/>
                    <a:pt x="45126" y="100791"/>
                    <a:pt x="45126" y="100791"/>
                  </a:cubicBezTo>
                  <a:cubicBezTo>
                    <a:pt x="43473" y="101824"/>
                    <a:pt x="43473" y="101824"/>
                    <a:pt x="43473" y="101824"/>
                  </a:cubicBezTo>
                  <a:cubicBezTo>
                    <a:pt x="43982" y="102984"/>
                    <a:pt x="43982" y="102984"/>
                    <a:pt x="43982" y="102984"/>
                  </a:cubicBezTo>
                  <a:cubicBezTo>
                    <a:pt x="45635" y="103500"/>
                    <a:pt x="45635" y="103500"/>
                    <a:pt x="45635" y="103500"/>
                  </a:cubicBezTo>
                  <a:cubicBezTo>
                    <a:pt x="45251" y="104787"/>
                    <a:pt x="45251" y="104787"/>
                    <a:pt x="45251" y="104787"/>
                  </a:cubicBezTo>
                  <a:cubicBezTo>
                    <a:pt x="44483" y="105947"/>
                    <a:pt x="44483" y="105947"/>
                    <a:pt x="44483" y="105947"/>
                  </a:cubicBezTo>
                  <a:cubicBezTo>
                    <a:pt x="44107" y="106852"/>
                    <a:pt x="44107" y="106852"/>
                    <a:pt x="44107" y="106852"/>
                  </a:cubicBezTo>
                  <a:cubicBezTo>
                    <a:pt x="46136" y="109553"/>
                    <a:pt x="46136" y="109553"/>
                    <a:pt x="46136" y="109553"/>
                  </a:cubicBezTo>
                  <a:cubicBezTo>
                    <a:pt x="45501" y="110586"/>
                    <a:pt x="45501" y="110586"/>
                    <a:pt x="45501" y="110586"/>
                  </a:cubicBezTo>
                  <a:cubicBezTo>
                    <a:pt x="42204" y="109680"/>
                    <a:pt x="42204" y="109680"/>
                    <a:pt x="42204" y="109680"/>
                  </a:cubicBezTo>
                  <a:cubicBezTo>
                    <a:pt x="39657" y="106074"/>
                    <a:pt x="39657" y="106074"/>
                    <a:pt x="39657" y="106074"/>
                  </a:cubicBezTo>
                  <a:cubicBezTo>
                    <a:pt x="38129" y="100791"/>
                    <a:pt x="38129" y="100791"/>
                    <a:pt x="38129" y="100791"/>
                  </a:cubicBezTo>
                  <a:cubicBezTo>
                    <a:pt x="39398" y="96541"/>
                    <a:pt x="39398" y="96541"/>
                    <a:pt x="39398" y="96541"/>
                  </a:cubicBezTo>
                  <a:cubicBezTo>
                    <a:pt x="38129" y="93443"/>
                    <a:pt x="38129" y="93443"/>
                    <a:pt x="38129" y="93443"/>
                  </a:cubicBezTo>
                  <a:cubicBezTo>
                    <a:pt x="39908" y="89193"/>
                    <a:pt x="39908" y="89193"/>
                    <a:pt x="39908" y="89193"/>
                  </a:cubicBezTo>
                  <a:cubicBezTo>
                    <a:pt x="38772" y="88550"/>
                    <a:pt x="38772" y="88550"/>
                    <a:pt x="38772" y="88550"/>
                  </a:cubicBezTo>
                  <a:cubicBezTo>
                    <a:pt x="41051" y="78882"/>
                    <a:pt x="41051" y="78882"/>
                    <a:pt x="41051" y="78882"/>
                  </a:cubicBezTo>
                  <a:cubicBezTo>
                    <a:pt x="41051" y="78882"/>
                    <a:pt x="38380" y="75657"/>
                    <a:pt x="38129" y="75530"/>
                  </a:cubicBezTo>
                  <a:cubicBezTo>
                    <a:pt x="38004" y="75530"/>
                    <a:pt x="36610" y="74759"/>
                    <a:pt x="36610" y="74759"/>
                  </a:cubicBezTo>
                  <a:cubicBezTo>
                    <a:pt x="36610" y="72829"/>
                    <a:pt x="36610" y="72829"/>
                    <a:pt x="36610" y="72829"/>
                  </a:cubicBezTo>
                  <a:cubicBezTo>
                    <a:pt x="33679" y="66505"/>
                    <a:pt x="33679" y="66505"/>
                    <a:pt x="33679" y="66505"/>
                  </a:cubicBezTo>
                  <a:cubicBezTo>
                    <a:pt x="34573" y="64702"/>
                    <a:pt x="34573" y="64702"/>
                    <a:pt x="34573" y="64702"/>
                  </a:cubicBezTo>
                  <a:cubicBezTo>
                    <a:pt x="35332" y="61612"/>
                    <a:pt x="35332" y="61612"/>
                    <a:pt x="35332" y="61612"/>
                  </a:cubicBezTo>
                  <a:cubicBezTo>
                    <a:pt x="38772" y="60190"/>
                    <a:pt x="38772" y="60190"/>
                    <a:pt x="38772" y="60190"/>
                  </a:cubicBezTo>
                  <a:cubicBezTo>
                    <a:pt x="39148" y="56584"/>
                    <a:pt x="39148" y="56584"/>
                    <a:pt x="39148" y="56584"/>
                  </a:cubicBezTo>
                  <a:cubicBezTo>
                    <a:pt x="34948" y="55288"/>
                    <a:pt x="34948" y="55288"/>
                    <a:pt x="34948" y="55288"/>
                  </a:cubicBezTo>
                  <a:cubicBezTo>
                    <a:pt x="32536" y="50658"/>
                    <a:pt x="32536" y="50658"/>
                    <a:pt x="32536" y="50658"/>
                  </a:cubicBezTo>
                  <a:cubicBezTo>
                    <a:pt x="30248" y="49362"/>
                    <a:pt x="30248" y="49362"/>
                    <a:pt x="30248" y="49362"/>
                  </a:cubicBezTo>
                  <a:cubicBezTo>
                    <a:pt x="28854" y="48719"/>
                    <a:pt x="28854" y="48719"/>
                    <a:pt x="28854" y="48719"/>
                  </a:cubicBezTo>
                  <a:cubicBezTo>
                    <a:pt x="29363" y="47432"/>
                    <a:pt x="29363" y="47432"/>
                    <a:pt x="29363" y="47432"/>
                  </a:cubicBezTo>
                  <a:cubicBezTo>
                    <a:pt x="27459" y="46662"/>
                    <a:pt x="27459" y="46662"/>
                    <a:pt x="27459" y="46662"/>
                  </a:cubicBezTo>
                  <a:cubicBezTo>
                    <a:pt x="27326" y="47432"/>
                    <a:pt x="27326" y="47432"/>
                    <a:pt x="27326" y="47432"/>
                  </a:cubicBezTo>
                  <a:cubicBezTo>
                    <a:pt x="22625" y="45113"/>
                    <a:pt x="22625" y="45113"/>
                    <a:pt x="22625" y="45113"/>
                  </a:cubicBezTo>
                  <a:cubicBezTo>
                    <a:pt x="21481" y="41633"/>
                    <a:pt x="21481" y="41633"/>
                    <a:pt x="21481" y="41633"/>
                  </a:cubicBezTo>
                  <a:cubicBezTo>
                    <a:pt x="22500" y="40347"/>
                    <a:pt x="22500" y="40347"/>
                    <a:pt x="22500" y="40347"/>
                  </a:cubicBezTo>
                  <a:cubicBezTo>
                    <a:pt x="20463" y="35056"/>
                    <a:pt x="20463" y="35056"/>
                    <a:pt x="20463" y="35056"/>
                  </a:cubicBezTo>
                  <a:cubicBezTo>
                    <a:pt x="20722" y="31585"/>
                    <a:pt x="20722" y="31585"/>
                    <a:pt x="20722" y="31585"/>
                  </a:cubicBezTo>
                  <a:cubicBezTo>
                    <a:pt x="19444" y="31322"/>
                    <a:pt x="19444" y="31322"/>
                    <a:pt x="19444" y="31322"/>
                  </a:cubicBezTo>
                  <a:cubicBezTo>
                    <a:pt x="19185" y="34675"/>
                    <a:pt x="19185" y="34675"/>
                    <a:pt x="19185" y="34675"/>
                  </a:cubicBezTo>
                  <a:cubicBezTo>
                    <a:pt x="20588" y="38408"/>
                    <a:pt x="20588" y="38408"/>
                    <a:pt x="20588" y="38408"/>
                  </a:cubicBezTo>
                  <a:cubicBezTo>
                    <a:pt x="19954" y="39703"/>
                    <a:pt x="19954" y="39703"/>
                    <a:pt x="19954" y="39703"/>
                  </a:cubicBezTo>
                  <a:cubicBezTo>
                    <a:pt x="18309" y="39051"/>
                    <a:pt x="18309" y="39051"/>
                    <a:pt x="18309" y="39051"/>
                  </a:cubicBezTo>
                  <a:cubicBezTo>
                    <a:pt x="16906" y="34675"/>
                    <a:pt x="16906" y="34675"/>
                    <a:pt x="16906" y="34675"/>
                  </a:cubicBezTo>
                  <a:cubicBezTo>
                    <a:pt x="17925" y="30162"/>
                    <a:pt x="17925" y="30162"/>
                    <a:pt x="17925" y="30162"/>
                  </a:cubicBezTo>
                  <a:cubicBezTo>
                    <a:pt x="15888" y="28486"/>
                    <a:pt x="15888" y="28486"/>
                    <a:pt x="15888" y="28486"/>
                  </a:cubicBezTo>
                  <a:cubicBezTo>
                    <a:pt x="16647" y="25261"/>
                    <a:pt x="16647" y="25261"/>
                    <a:pt x="16647" y="25261"/>
                  </a:cubicBezTo>
                  <a:cubicBezTo>
                    <a:pt x="12206" y="31449"/>
                    <a:pt x="8900" y="38543"/>
                    <a:pt x="7121" y="46408"/>
                  </a:cubicBezTo>
                  <a:cubicBezTo>
                    <a:pt x="0" y="77460"/>
                    <a:pt x="19185" y="108783"/>
                    <a:pt x="49951" y="115868"/>
                  </a:cubicBezTo>
                  <a:cubicBezTo>
                    <a:pt x="49951" y="115995"/>
                    <a:pt x="50085" y="115995"/>
                    <a:pt x="50085" y="115995"/>
                  </a:cubicBezTo>
                  <a:cubicBezTo>
                    <a:pt x="67493" y="119991"/>
                    <a:pt x="84909" y="115479"/>
                    <a:pt x="98000" y="105176"/>
                  </a:cubicBezTo>
                  <a:cubicBezTo>
                    <a:pt x="96096" y="104787"/>
                    <a:pt x="96096" y="104787"/>
                    <a:pt x="96096" y="104787"/>
                  </a:cubicBezTo>
                  <a:cubicBezTo>
                    <a:pt x="96981" y="101053"/>
                    <a:pt x="96981" y="101053"/>
                    <a:pt x="96981" y="101053"/>
                  </a:cubicBezTo>
                  <a:cubicBezTo>
                    <a:pt x="95453" y="97574"/>
                    <a:pt x="95453" y="97574"/>
                    <a:pt x="95453" y="97574"/>
                  </a:cubicBezTo>
                  <a:cubicBezTo>
                    <a:pt x="96472" y="93062"/>
                    <a:pt x="96472" y="93062"/>
                    <a:pt x="96472" y="93062"/>
                  </a:cubicBezTo>
                  <a:cubicBezTo>
                    <a:pt x="95328" y="90988"/>
                    <a:pt x="95328" y="90988"/>
                    <a:pt x="95328" y="90988"/>
                  </a:cubicBezTo>
                  <a:cubicBezTo>
                    <a:pt x="95587" y="89193"/>
                    <a:pt x="95587" y="89193"/>
                    <a:pt x="95587" y="89193"/>
                  </a:cubicBezTo>
                  <a:cubicBezTo>
                    <a:pt x="98501" y="85587"/>
                    <a:pt x="98501" y="85587"/>
                    <a:pt x="98501" y="85587"/>
                  </a:cubicBezTo>
                  <a:cubicBezTo>
                    <a:pt x="96222" y="77714"/>
                    <a:pt x="96222" y="77714"/>
                    <a:pt x="96222" y="77714"/>
                  </a:cubicBezTo>
                  <a:cubicBezTo>
                    <a:pt x="97749" y="73083"/>
                    <a:pt x="97749" y="73083"/>
                    <a:pt x="97749" y="73083"/>
                  </a:cubicBezTo>
                  <a:cubicBezTo>
                    <a:pt x="94310" y="71923"/>
                    <a:pt x="94310" y="71923"/>
                    <a:pt x="94310" y="71923"/>
                  </a:cubicBezTo>
                  <a:cubicBezTo>
                    <a:pt x="93299" y="70247"/>
                    <a:pt x="93299" y="70247"/>
                    <a:pt x="93299" y="70247"/>
                  </a:cubicBezTo>
                  <a:cubicBezTo>
                    <a:pt x="91012" y="69731"/>
                    <a:pt x="91012" y="69731"/>
                    <a:pt x="91012" y="69731"/>
                  </a:cubicBezTo>
                  <a:cubicBezTo>
                    <a:pt x="89484" y="70501"/>
                    <a:pt x="89484" y="70501"/>
                    <a:pt x="89484" y="70501"/>
                  </a:cubicBezTo>
                  <a:cubicBezTo>
                    <a:pt x="85293" y="69604"/>
                    <a:pt x="85293" y="69604"/>
                    <a:pt x="85293" y="69604"/>
                  </a:cubicBezTo>
                  <a:cubicBezTo>
                    <a:pt x="85159" y="69858"/>
                    <a:pt x="85159" y="69858"/>
                    <a:pt x="85159" y="69858"/>
                  </a:cubicBezTo>
                  <a:cubicBezTo>
                    <a:pt x="82746" y="69341"/>
                    <a:pt x="82746" y="69341"/>
                    <a:pt x="82746" y="69341"/>
                  </a:cubicBezTo>
                  <a:cubicBezTo>
                    <a:pt x="78939" y="61993"/>
                    <a:pt x="78939" y="61993"/>
                    <a:pt x="78939" y="61993"/>
                  </a:cubicBezTo>
                  <a:cubicBezTo>
                    <a:pt x="80075" y="57227"/>
                    <a:pt x="80075" y="57227"/>
                    <a:pt x="80075" y="57227"/>
                  </a:cubicBezTo>
                  <a:cubicBezTo>
                    <a:pt x="80968" y="57100"/>
                    <a:pt x="80968" y="57100"/>
                    <a:pt x="80968" y="57100"/>
                  </a:cubicBezTo>
                  <a:cubicBezTo>
                    <a:pt x="81728" y="55288"/>
                    <a:pt x="81728" y="55288"/>
                    <a:pt x="81728" y="55288"/>
                  </a:cubicBezTo>
                  <a:cubicBezTo>
                    <a:pt x="80459" y="55034"/>
                    <a:pt x="80459" y="55034"/>
                    <a:pt x="80459" y="55034"/>
                  </a:cubicBezTo>
                  <a:cubicBezTo>
                    <a:pt x="80459" y="52969"/>
                    <a:pt x="80459" y="52969"/>
                    <a:pt x="80459" y="52969"/>
                  </a:cubicBezTo>
                  <a:cubicBezTo>
                    <a:pt x="87580" y="49879"/>
                    <a:pt x="87580" y="49879"/>
                    <a:pt x="87580" y="49879"/>
                  </a:cubicBezTo>
                  <a:cubicBezTo>
                    <a:pt x="88340" y="46789"/>
                    <a:pt x="88340" y="46789"/>
                    <a:pt x="88340" y="46789"/>
                  </a:cubicBezTo>
                  <a:cubicBezTo>
                    <a:pt x="91772" y="45756"/>
                    <a:pt x="91772" y="45756"/>
                    <a:pt x="91772" y="45756"/>
                  </a:cubicBezTo>
                  <a:cubicBezTo>
                    <a:pt x="92915" y="46146"/>
                    <a:pt x="92915" y="46146"/>
                    <a:pt x="92915" y="46146"/>
                  </a:cubicBezTo>
                  <a:cubicBezTo>
                    <a:pt x="95328" y="46789"/>
                    <a:pt x="95328" y="46789"/>
                    <a:pt x="95328" y="46789"/>
                  </a:cubicBezTo>
                  <a:cubicBezTo>
                    <a:pt x="97624" y="46146"/>
                    <a:pt x="97624" y="46146"/>
                    <a:pt x="97624" y="46146"/>
                  </a:cubicBezTo>
                  <a:cubicBezTo>
                    <a:pt x="103969" y="47043"/>
                    <a:pt x="103969" y="47043"/>
                    <a:pt x="103969" y="47043"/>
                  </a:cubicBezTo>
                  <a:cubicBezTo>
                    <a:pt x="103210" y="50395"/>
                    <a:pt x="103210" y="50395"/>
                    <a:pt x="103210" y="50395"/>
                  </a:cubicBezTo>
                  <a:cubicBezTo>
                    <a:pt x="107793" y="52715"/>
                    <a:pt x="107793" y="52715"/>
                    <a:pt x="107793" y="52715"/>
                  </a:cubicBezTo>
                  <a:cubicBezTo>
                    <a:pt x="108678" y="53748"/>
                    <a:pt x="108678" y="53748"/>
                    <a:pt x="108678" y="53748"/>
                  </a:cubicBezTo>
                  <a:cubicBezTo>
                    <a:pt x="109563" y="53875"/>
                    <a:pt x="109563" y="53875"/>
                    <a:pt x="109563" y="53875"/>
                  </a:cubicBezTo>
                  <a:cubicBezTo>
                    <a:pt x="109947" y="52198"/>
                    <a:pt x="109947" y="52198"/>
                    <a:pt x="109947" y="52198"/>
                  </a:cubicBezTo>
                  <a:cubicBezTo>
                    <a:pt x="112869" y="52588"/>
                    <a:pt x="112869" y="52588"/>
                    <a:pt x="112869" y="52588"/>
                  </a:cubicBezTo>
                  <a:cubicBezTo>
                    <a:pt x="115157" y="55170"/>
                    <a:pt x="115157" y="55170"/>
                    <a:pt x="115157" y="55170"/>
                  </a:cubicBezTo>
                  <a:cubicBezTo>
                    <a:pt x="119607" y="56194"/>
                    <a:pt x="119607" y="56194"/>
                    <a:pt x="119607" y="56194"/>
                  </a:cubicBezTo>
                  <a:cubicBezTo>
                    <a:pt x="119991" y="56067"/>
                    <a:pt x="119991" y="56067"/>
                    <a:pt x="119991" y="56067"/>
                  </a:cubicBezTo>
                  <a:cubicBezTo>
                    <a:pt x="119858" y="54391"/>
                    <a:pt x="119732" y="52850"/>
                    <a:pt x="119482" y="51174"/>
                  </a:cubicBezTo>
                  <a:close/>
                  <a:moveTo>
                    <a:pt x="96856" y="29003"/>
                  </a:moveTo>
                  <a:lnTo>
                    <a:pt x="96856" y="29003"/>
                  </a:lnTo>
                  <a:cubicBezTo>
                    <a:pt x="97491" y="28224"/>
                    <a:pt x="97491" y="28224"/>
                    <a:pt x="97491" y="28224"/>
                  </a:cubicBezTo>
                  <a:cubicBezTo>
                    <a:pt x="99394" y="28359"/>
                    <a:pt x="99394" y="28359"/>
                    <a:pt x="99394" y="28359"/>
                  </a:cubicBezTo>
                  <a:cubicBezTo>
                    <a:pt x="99394" y="30679"/>
                    <a:pt x="99394" y="30679"/>
                    <a:pt x="99394" y="30679"/>
                  </a:cubicBezTo>
                  <a:cubicBezTo>
                    <a:pt x="99903" y="32482"/>
                    <a:pt x="99903" y="32482"/>
                    <a:pt x="99903" y="32482"/>
                  </a:cubicBezTo>
                  <a:cubicBezTo>
                    <a:pt x="100413" y="33379"/>
                    <a:pt x="100413" y="33379"/>
                    <a:pt x="100413" y="33379"/>
                  </a:cubicBezTo>
                  <a:cubicBezTo>
                    <a:pt x="101557" y="34158"/>
                    <a:pt x="101557" y="34158"/>
                    <a:pt x="101557" y="34158"/>
                  </a:cubicBezTo>
                  <a:cubicBezTo>
                    <a:pt x="100162" y="35318"/>
                    <a:pt x="100162" y="35318"/>
                    <a:pt x="100162" y="35318"/>
                  </a:cubicBezTo>
                  <a:cubicBezTo>
                    <a:pt x="97875" y="34929"/>
                    <a:pt x="97875" y="34929"/>
                    <a:pt x="97875" y="34929"/>
                  </a:cubicBezTo>
                  <a:cubicBezTo>
                    <a:pt x="96222" y="34548"/>
                    <a:pt x="96222" y="34548"/>
                    <a:pt x="96222" y="34548"/>
                  </a:cubicBezTo>
                  <a:cubicBezTo>
                    <a:pt x="96856" y="32609"/>
                    <a:pt x="96856" y="32609"/>
                    <a:pt x="96856" y="32609"/>
                  </a:cubicBezTo>
                  <a:cubicBezTo>
                    <a:pt x="98250" y="32736"/>
                    <a:pt x="98250" y="32736"/>
                    <a:pt x="98250" y="32736"/>
                  </a:cubicBezTo>
                  <a:cubicBezTo>
                    <a:pt x="98384" y="31703"/>
                    <a:pt x="98384" y="31703"/>
                    <a:pt x="98384" y="31703"/>
                  </a:cubicBezTo>
                  <a:cubicBezTo>
                    <a:pt x="97365" y="30679"/>
                    <a:pt x="97365" y="30679"/>
                    <a:pt x="97365" y="30679"/>
                  </a:cubicBezTo>
                  <a:cubicBezTo>
                    <a:pt x="96597" y="29900"/>
                    <a:pt x="96597" y="29900"/>
                    <a:pt x="96597" y="29900"/>
                  </a:cubicBezTo>
                  <a:lnTo>
                    <a:pt x="96856" y="29003"/>
                  </a:lnTo>
                  <a:close/>
                  <a:moveTo>
                    <a:pt x="93041" y="31839"/>
                  </a:moveTo>
                  <a:lnTo>
                    <a:pt x="93041" y="31839"/>
                  </a:lnTo>
                  <a:cubicBezTo>
                    <a:pt x="94568" y="30289"/>
                    <a:pt x="94568" y="30289"/>
                    <a:pt x="94568" y="30289"/>
                  </a:cubicBezTo>
                  <a:cubicBezTo>
                    <a:pt x="96096" y="30289"/>
                    <a:pt x="96096" y="30289"/>
                    <a:pt x="96096" y="30289"/>
                  </a:cubicBezTo>
                  <a:cubicBezTo>
                    <a:pt x="97107" y="30941"/>
                    <a:pt x="97107" y="30941"/>
                    <a:pt x="97107" y="30941"/>
                  </a:cubicBezTo>
                  <a:cubicBezTo>
                    <a:pt x="96731" y="32101"/>
                    <a:pt x="96731" y="32101"/>
                    <a:pt x="96731" y="32101"/>
                  </a:cubicBezTo>
                  <a:cubicBezTo>
                    <a:pt x="94059" y="33252"/>
                    <a:pt x="94059" y="33252"/>
                    <a:pt x="94059" y="33252"/>
                  </a:cubicBezTo>
                  <a:cubicBezTo>
                    <a:pt x="92657" y="32998"/>
                    <a:pt x="92657" y="32998"/>
                    <a:pt x="92657" y="32998"/>
                  </a:cubicBezTo>
                  <a:lnTo>
                    <a:pt x="93041" y="31839"/>
                  </a:lnTo>
                  <a:close/>
                  <a:moveTo>
                    <a:pt x="62533" y="30543"/>
                  </a:moveTo>
                  <a:lnTo>
                    <a:pt x="62533" y="30543"/>
                  </a:lnTo>
                  <a:cubicBezTo>
                    <a:pt x="64187" y="30941"/>
                    <a:pt x="64187" y="30941"/>
                    <a:pt x="64187" y="30941"/>
                  </a:cubicBezTo>
                  <a:cubicBezTo>
                    <a:pt x="64696" y="30162"/>
                    <a:pt x="64696" y="30162"/>
                    <a:pt x="64696" y="30162"/>
                  </a:cubicBezTo>
                  <a:cubicBezTo>
                    <a:pt x="65339" y="30289"/>
                    <a:pt x="65339" y="30289"/>
                    <a:pt x="65339" y="30289"/>
                  </a:cubicBezTo>
                  <a:cubicBezTo>
                    <a:pt x="65965" y="30543"/>
                    <a:pt x="65965" y="30543"/>
                    <a:pt x="65965" y="30543"/>
                  </a:cubicBezTo>
                  <a:cubicBezTo>
                    <a:pt x="65589" y="31195"/>
                    <a:pt x="65589" y="31195"/>
                    <a:pt x="65589" y="31195"/>
                  </a:cubicBezTo>
                  <a:cubicBezTo>
                    <a:pt x="64696" y="31068"/>
                    <a:pt x="64696" y="31068"/>
                    <a:pt x="64696" y="31068"/>
                  </a:cubicBezTo>
                  <a:cubicBezTo>
                    <a:pt x="64445" y="31703"/>
                    <a:pt x="64445" y="31703"/>
                    <a:pt x="64445" y="31703"/>
                  </a:cubicBezTo>
                  <a:cubicBezTo>
                    <a:pt x="63686" y="31966"/>
                    <a:pt x="63686" y="31966"/>
                    <a:pt x="63686" y="31966"/>
                  </a:cubicBezTo>
                  <a:cubicBezTo>
                    <a:pt x="62667" y="31839"/>
                    <a:pt x="62667" y="31839"/>
                    <a:pt x="62667" y="31839"/>
                  </a:cubicBezTo>
                  <a:cubicBezTo>
                    <a:pt x="62667" y="31585"/>
                    <a:pt x="62667" y="31449"/>
                    <a:pt x="62667" y="31449"/>
                  </a:cubicBezTo>
                  <a:cubicBezTo>
                    <a:pt x="62408" y="31322"/>
                    <a:pt x="62408" y="31322"/>
                    <a:pt x="62408" y="31322"/>
                  </a:cubicBezTo>
                  <a:lnTo>
                    <a:pt x="62533" y="30543"/>
                  </a:lnTo>
                  <a:close/>
                  <a:moveTo>
                    <a:pt x="59995" y="31449"/>
                  </a:moveTo>
                  <a:lnTo>
                    <a:pt x="59995" y="31449"/>
                  </a:lnTo>
                  <a:cubicBezTo>
                    <a:pt x="60246" y="30679"/>
                    <a:pt x="60246" y="30679"/>
                    <a:pt x="60246" y="30679"/>
                  </a:cubicBezTo>
                  <a:cubicBezTo>
                    <a:pt x="60889" y="30162"/>
                    <a:pt x="60889" y="30162"/>
                    <a:pt x="60889" y="30162"/>
                  </a:cubicBezTo>
                  <a:cubicBezTo>
                    <a:pt x="61390" y="30806"/>
                    <a:pt x="61390" y="30806"/>
                    <a:pt x="61390" y="30806"/>
                  </a:cubicBezTo>
                  <a:cubicBezTo>
                    <a:pt x="61139" y="31585"/>
                    <a:pt x="61139" y="31585"/>
                    <a:pt x="61139" y="31585"/>
                  </a:cubicBezTo>
                  <a:lnTo>
                    <a:pt x="59995" y="31449"/>
                  </a:lnTo>
                  <a:close/>
                </a:path>
              </a:pathLst>
            </a:custGeom>
            <a:solidFill>
              <a:srgbClr val="23779E">
                <a:alpha val="57254"/>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000"/>
                <a:buFont typeface="Calibri"/>
                <a:buNone/>
              </a:pPr>
              <a:endParaRPr sz="1000" b="0" i="0" u="none" strike="noStrike" cap="none">
                <a:solidFill>
                  <a:srgbClr val="000000"/>
                </a:solidFill>
                <a:latin typeface="微软雅黑" panose="020B0503020204020204" pitchFamily="34" charset="-122"/>
                <a:ea typeface="微软雅黑" panose="020B0503020204020204" pitchFamily="34" charset="-122"/>
                <a:cs typeface="Calibri"/>
                <a:sym typeface="Calibri"/>
              </a:endParaRPr>
            </a:p>
          </p:txBody>
        </p:sp>
      </p:grpSp>
      <p:cxnSp>
        <p:nvCxnSpPr>
          <p:cNvPr id="460" name="Google Shape;460;p55"/>
          <p:cNvCxnSpPr/>
          <p:nvPr/>
        </p:nvCxnSpPr>
        <p:spPr>
          <a:xfrm rot="10800000" flipH="1">
            <a:off x="4875430" y="3583691"/>
            <a:ext cx="1742400" cy="3000"/>
          </a:xfrm>
          <a:prstGeom prst="curvedConnector3">
            <a:avLst>
              <a:gd name="adj1" fmla="val 50004"/>
            </a:avLst>
          </a:prstGeom>
          <a:noFill/>
          <a:ln w="19050" cap="flat" cmpd="sng">
            <a:solidFill>
              <a:srgbClr val="D53718"/>
            </a:solidFill>
            <a:prstDash val="solid"/>
            <a:miter lim="8000"/>
            <a:headEnd type="triangle" w="lg" len="lg"/>
            <a:tailEnd type="triangle" w="lg" len="lg"/>
          </a:ln>
        </p:spPr>
      </p:cxnSp>
      <p:cxnSp>
        <p:nvCxnSpPr>
          <p:cNvPr id="461" name="Google Shape;461;p55"/>
          <p:cNvCxnSpPr/>
          <p:nvPr/>
        </p:nvCxnSpPr>
        <p:spPr>
          <a:xfrm rot="10800000" flipH="1">
            <a:off x="2745315" y="3881771"/>
            <a:ext cx="1445100" cy="341700"/>
          </a:xfrm>
          <a:prstGeom prst="bentConnector3">
            <a:avLst>
              <a:gd name="adj1" fmla="val 117"/>
            </a:avLst>
          </a:prstGeom>
          <a:noFill/>
          <a:ln w="19050" cap="flat" cmpd="sng">
            <a:solidFill>
              <a:srgbClr val="D53718"/>
            </a:solidFill>
            <a:prstDash val="solid"/>
            <a:miter lim="8000"/>
            <a:headEnd type="none" w="sm" len="sm"/>
            <a:tailEnd type="triangle" w="lg" len="lg"/>
          </a:ln>
        </p:spPr>
      </p:cxnSp>
      <p:cxnSp>
        <p:nvCxnSpPr>
          <p:cNvPr id="462" name="Google Shape;462;p55"/>
          <p:cNvCxnSpPr>
            <a:stCxn id="463" idx="0"/>
          </p:cNvCxnSpPr>
          <p:nvPr/>
        </p:nvCxnSpPr>
        <p:spPr>
          <a:xfrm rot="5400000" flipH="1">
            <a:off x="5441741" y="3315169"/>
            <a:ext cx="383400" cy="1496400"/>
          </a:xfrm>
          <a:prstGeom prst="bentConnector2">
            <a:avLst/>
          </a:prstGeom>
          <a:noFill/>
          <a:ln w="19050" cap="flat" cmpd="sng">
            <a:solidFill>
              <a:srgbClr val="D53718"/>
            </a:solidFill>
            <a:prstDash val="solid"/>
            <a:miter lim="8000"/>
            <a:headEnd type="none" w="sm" len="sm"/>
            <a:tailEnd type="triangle" w="lg" len="lg"/>
          </a:ln>
        </p:spPr>
      </p:cxnSp>
      <p:sp>
        <p:nvSpPr>
          <p:cNvPr id="464" name="Google Shape;464;p55"/>
          <p:cNvSpPr/>
          <p:nvPr/>
        </p:nvSpPr>
        <p:spPr>
          <a:xfrm>
            <a:off x="2149617" y="2312772"/>
            <a:ext cx="4343142" cy="605635"/>
          </a:xfrm>
          <a:prstGeom prst="rect">
            <a:avLst/>
          </a:prstGeom>
          <a:noFill/>
          <a:ln w="19050" cap="flat" cmpd="sng">
            <a:solidFill>
              <a:srgbClr val="D53718"/>
            </a:solidFill>
            <a:prstDash val="dot"/>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1000"/>
              <a:buFont typeface="Calibri"/>
              <a:buNone/>
            </a:pPr>
            <a:endParaRPr sz="1000" b="0" i="0" u="none" strike="noStrike" cap="none">
              <a:solidFill>
                <a:srgbClr val="FFFFFF"/>
              </a:solidFill>
              <a:latin typeface="微软雅黑" panose="020B0503020204020204" pitchFamily="34" charset="-122"/>
              <a:ea typeface="微软雅黑" panose="020B0503020204020204" pitchFamily="34" charset="-122"/>
              <a:cs typeface="Calibri"/>
              <a:sym typeface="Calibri"/>
            </a:endParaRPr>
          </a:p>
        </p:txBody>
      </p:sp>
      <p:cxnSp>
        <p:nvCxnSpPr>
          <p:cNvPr id="465" name="Google Shape;465;p55"/>
          <p:cNvCxnSpPr/>
          <p:nvPr/>
        </p:nvCxnSpPr>
        <p:spPr>
          <a:xfrm rot="10800000">
            <a:off x="4470097" y="2941085"/>
            <a:ext cx="0" cy="308113"/>
          </a:xfrm>
          <a:prstGeom prst="straightConnector1">
            <a:avLst/>
          </a:prstGeom>
          <a:noFill/>
          <a:ln w="19050" cap="flat" cmpd="sng">
            <a:solidFill>
              <a:srgbClr val="D53718"/>
            </a:solidFill>
            <a:prstDash val="solid"/>
            <a:miter lim="8000"/>
            <a:headEnd type="none" w="sm" len="sm"/>
            <a:tailEnd type="triangle" w="lg" len="lg"/>
          </a:ln>
        </p:spPr>
      </p:cxnSp>
      <p:cxnSp>
        <p:nvCxnSpPr>
          <p:cNvPr id="466" name="Google Shape;466;p55"/>
          <p:cNvCxnSpPr/>
          <p:nvPr/>
        </p:nvCxnSpPr>
        <p:spPr>
          <a:xfrm>
            <a:off x="3009045" y="4626630"/>
            <a:ext cx="853277" cy="2888"/>
          </a:xfrm>
          <a:prstGeom prst="straightConnector1">
            <a:avLst/>
          </a:prstGeom>
          <a:noFill/>
          <a:ln w="15875" cap="flat" cmpd="sng">
            <a:solidFill>
              <a:srgbClr val="D53718"/>
            </a:solidFill>
            <a:prstDash val="solid"/>
            <a:miter lim="8000"/>
            <a:headEnd type="none" w="sm" len="sm"/>
            <a:tailEnd type="triangle" w="lg" len="lg"/>
          </a:ln>
        </p:spPr>
      </p:cxnSp>
      <p:sp>
        <p:nvSpPr>
          <p:cNvPr id="467" name="Google Shape;467;p55"/>
          <p:cNvSpPr/>
          <p:nvPr/>
        </p:nvSpPr>
        <p:spPr>
          <a:xfrm>
            <a:off x="3954122" y="4336525"/>
            <a:ext cx="916176" cy="661022"/>
          </a:xfrm>
          <a:prstGeom prst="rect">
            <a:avLst/>
          </a:prstGeom>
          <a:noFill/>
          <a:ln w="19050" cap="flat" cmpd="sng">
            <a:solidFill>
              <a:srgbClr val="D53718"/>
            </a:solidFill>
            <a:prstDash val="dot"/>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1800"/>
              <a:buFont typeface="Calibri"/>
              <a:buNone/>
            </a:pPr>
            <a:endParaRPr sz="1800" b="0" i="0" u="none" strike="noStrike" cap="none">
              <a:solidFill>
                <a:srgbClr val="FFFFFF"/>
              </a:solidFill>
              <a:latin typeface="微软雅黑" panose="020B0503020204020204" pitchFamily="34" charset="-122"/>
              <a:ea typeface="微软雅黑" panose="020B0503020204020204" pitchFamily="34" charset="-122"/>
              <a:cs typeface="Calibri"/>
              <a:sym typeface="Calibri"/>
            </a:endParaRPr>
          </a:p>
        </p:txBody>
      </p:sp>
      <p:cxnSp>
        <p:nvCxnSpPr>
          <p:cNvPr id="468" name="Google Shape;468;p55"/>
          <p:cNvCxnSpPr/>
          <p:nvPr/>
        </p:nvCxnSpPr>
        <p:spPr>
          <a:xfrm rot="10800000">
            <a:off x="4943696" y="4643245"/>
            <a:ext cx="911771" cy="7783"/>
          </a:xfrm>
          <a:prstGeom prst="straightConnector1">
            <a:avLst/>
          </a:prstGeom>
          <a:noFill/>
          <a:ln w="15875" cap="flat" cmpd="sng">
            <a:solidFill>
              <a:srgbClr val="D53718"/>
            </a:solidFill>
            <a:prstDash val="solid"/>
            <a:miter lim="8000"/>
            <a:headEnd type="none" w="sm" len="sm"/>
            <a:tailEnd type="triangle" w="lg" len="lg"/>
          </a:ln>
        </p:spPr>
      </p:cxnSp>
      <p:sp>
        <p:nvSpPr>
          <p:cNvPr id="469" name="Google Shape;469;p55"/>
          <p:cNvSpPr txBox="1"/>
          <p:nvPr/>
        </p:nvSpPr>
        <p:spPr>
          <a:xfrm>
            <a:off x="2297108" y="1993947"/>
            <a:ext cx="1517323" cy="215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FFFFF"/>
              </a:buClr>
              <a:buSzPts val="263"/>
              <a:buFont typeface="Calibri"/>
              <a:buNone/>
            </a:pPr>
            <a:r>
              <a:rPr lang="cs-CZ" sz="1050" b="1" i="0" u="none" strike="noStrike" cap="none">
                <a:solidFill>
                  <a:schemeClr val="accent4"/>
                </a:solidFill>
                <a:latin typeface="微软雅黑" panose="020B0503020204020204" pitchFamily="34" charset="-122"/>
                <a:ea typeface="微软雅黑" panose="020B0503020204020204" pitchFamily="34" charset="-122"/>
                <a:cs typeface="Calibri"/>
                <a:sym typeface="Calibri"/>
              </a:rPr>
              <a:t>参加机器人</a:t>
            </a:r>
            <a:endParaRPr>
              <a:latin typeface="微软雅黑" panose="020B0503020204020204" pitchFamily="34" charset="-122"/>
              <a:ea typeface="微软雅黑" panose="020B0503020204020204" pitchFamily="34" charset="-122"/>
            </a:endParaRPr>
          </a:p>
        </p:txBody>
      </p:sp>
      <p:sp>
        <p:nvSpPr>
          <p:cNvPr id="470" name="Google Shape;470;p55"/>
          <p:cNvSpPr txBox="1"/>
          <p:nvPr/>
        </p:nvSpPr>
        <p:spPr>
          <a:xfrm>
            <a:off x="4670316" y="2010004"/>
            <a:ext cx="1717933" cy="215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FFFFF"/>
              </a:buClr>
              <a:buSzPts val="263"/>
              <a:buFont typeface="Calibri"/>
              <a:buNone/>
            </a:pPr>
            <a:r>
              <a:rPr lang="cs-CZ" sz="1050" b="1" i="0" u="none" strike="noStrike" cap="none">
                <a:solidFill>
                  <a:schemeClr val="accent4"/>
                </a:solidFill>
                <a:latin typeface="微软雅黑" panose="020B0503020204020204" pitchFamily="34" charset="-122"/>
                <a:ea typeface="微软雅黑" panose="020B0503020204020204" pitchFamily="34" charset="-122"/>
                <a:cs typeface="Calibri"/>
                <a:sym typeface="Calibri"/>
              </a:rPr>
              <a:t>无人值守的机器人</a:t>
            </a:r>
            <a:endParaRPr>
              <a:latin typeface="微软雅黑" panose="020B0503020204020204" pitchFamily="34" charset="-122"/>
              <a:ea typeface="微软雅黑" panose="020B0503020204020204" pitchFamily="34" charset="-122"/>
            </a:endParaRPr>
          </a:p>
        </p:txBody>
      </p:sp>
      <p:sp>
        <p:nvSpPr>
          <p:cNvPr id="471" name="Google Shape;471;p55"/>
          <p:cNvSpPr txBox="1"/>
          <p:nvPr/>
        </p:nvSpPr>
        <p:spPr>
          <a:xfrm>
            <a:off x="5647953" y="3396673"/>
            <a:ext cx="356094" cy="2169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FFFFF"/>
              </a:buClr>
              <a:buSzPts val="200"/>
              <a:buFont typeface="Calibri"/>
              <a:buNone/>
            </a:pPr>
            <a:r>
              <a:rPr lang="cs-CZ" sz="800" b="0" i="0" u="none" strike="noStrike" cap="none">
                <a:solidFill>
                  <a:schemeClr val="accent4"/>
                </a:solidFill>
                <a:latin typeface="微软雅黑" panose="020B0503020204020204" pitchFamily="34" charset="-122"/>
                <a:ea typeface="微软雅黑" panose="020B0503020204020204" pitchFamily="34" charset="-122"/>
                <a:cs typeface="Calibri"/>
                <a:sym typeface="Calibri"/>
              </a:rPr>
              <a:t>Api</a:t>
            </a:r>
            <a:endParaRPr>
              <a:latin typeface="微软雅黑" panose="020B0503020204020204" pitchFamily="34" charset="-122"/>
              <a:ea typeface="微软雅黑" panose="020B0503020204020204" pitchFamily="34" charset="-122"/>
            </a:endParaRPr>
          </a:p>
        </p:txBody>
      </p:sp>
      <p:sp>
        <p:nvSpPr>
          <p:cNvPr id="472" name="Google Shape;472;p55"/>
          <p:cNvSpPr txBox="1"/>
          <p:nvPr/>
        </p:nvSpPr>
        <p:spPr>
          <a:xfrm>
            <a:off x="6582961" y="3138568"/>
            <a:ext cx="856102" cy="2324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FFFFF"/>
              </a:buClr>
              <a:buSzPts val="225"/>
              <a:buFont typeface="Calibri"/>
              <a:buNone/>
            </a:pPr>
            <a:r>
              <a:rPr lang="cs-CZ" sz="900" b="0" i="0" u="none" strike="noStrike" cap="none">
                <a:solidFill>
                  <a:schemeClr val="accent4"/>
                </a:solidFill>
                <a:latin typeface="微软雅黑" panose="020B0503020204020204" pitchFamily="34" charset="-122"/>
                <a:ea typeface="微软雅黑" panose="020B0503020204020204" pitchFamily="34" charset="-122"/>
                <a:cs typeface="Calibri"/>
                <a:sym typeface="Calibri"/>
              </a:rPr>
              <a:t>3</a:t>
            </a:r>
            <a:r>
              <a:rPr lang="cs-CZ" sz="900" b="0" i="0" u="none" strike="noStrike" cap="none" baseline="30000">
                <a:solidFill>
                  <a:schemeClr val="accent4"/>
                </a:solidFill>
                <a:latin typeface="微软雅黑" panose="020B0503020204020204" pitchFamily="34" charset="-122"/>
                <a:ea typeface="微软雅黑" panose="020B0503020204020204" pitchFamily="34" charset="-122"/>
                <a:cs typeface="Calibri"/>
                <a:sym typeface="Calibri"/>
              </a:rPr>
              <a:t>Rd</a:t>
            </a:r>
            <a:r>
              <a:rPr lang="cs-CZ" sz="900" b="0" i="0" u="none" strike="noStrike" cap="none">
                <a:solidFill>
                  <a:schemeClr val="accent4"/>
                </a:solidFill>
                <a:latin typeface="微软雅黑" panose="020B0503020204020204" pitchFamily="34" charset="-122"/>
                <a:ea typeface="微软雅黑" panose="020B0503020204020204" pitchFamily="34" charset="-122"/>
                <a:cs typeface="Calibri"/>
                <a:sym typeface="Calibri"/>
              </a:rPr>
              <a:t> 派对应用程序</a:t>
            </a:r>
            <a:endParaRPr>
              <a:latin typeface="微软雅黑" panose="020B0503020204020204" pitchFamily="34" charset="-122"/>
              <a:ea typeface="微软雅黑" panose="020B0503020204020204" pitchFamily="34" charset="-122"/>
            </a:endParaRPr>
          </a:p>
        </p:txBody>
      </p:sp>
      <p:sp>
        <p:nvSpPr>
          <p:cNvPr id="473" name="Google Shape;473;p55"/>
          <p:cNvSpPr txBox="1"/>
          <p:nvPr/>
        </p:nvSpPr>
        <p:spPr>
          <a:xfrm>
            <a:off x="2307402" y="4209035"/>
            <a:ext cx="1138156" cy="2169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FFFFF"/>
              </a:buClr>
              <a:buSzPts val="200"/>
              <a:buFont typeface="Calibri"/>
              <a:buNone/>
            </a:pPr>
            <a:r>
              <a:rPr lang="cs-CZ" sz="800" b="0" i="0" u="none" strike="noStrike" cap="none" dirty="0">
                <a:solidFill>
                  <a:schemeClr val="accent4"/>
                </a:solidFill>
                <a:latin typeface="微软雅黑" panose="020B0503020204020204" pitchFamily="34" charset="-122"/>
                <a:ea typeface="微软雅黑" panose="020B0503020204020204" pitchFamily="34" charset="-122"/>
                <a:cs typeface="Calibri"/>
                <a:sym typeface="Calibri"/>
              </a:rPr>
              <a:t>Studio</a:t>
            </a:r>
            <a:r>
              <a:rPr lang="cs-CZ" sz="800" b="1" i="0" u="none" strike="noStrike" cap="none" dirty="0">
                <a:solidFill>
                  <a:schemeClr val="accent4"/>
                </a:solidFill>
                <a:latin typeface="微软雅黑" panose="020B0503020204020204" pitchFamily="34" charset="-122"/>
                <a:ea typeface="微软雅黑" panose="020B0503020204020204" pitchFamily="34" charset="-122"/>
                <a:cs typeface="Calibri"/>
                <a:sym typeface="Calibri"/>
              </a:rPr>
              <a:t> </a:t>
            </a:r>
            <a:r>
              <a:rPr lang="cs-CZ" sz="800" b="0" i="0" u="none" strike="noStrike" cap="none" dirty="0">
                <a:solidFill>
                  <a:schemeClr val="accent4"/>
                </a:solidFill>
                <a:latin typeface="微软雅黑" panose="020B0503020204020204" pitchFamily="34" charset="-122"/>
                <a:ea typeface="微软雅黑" panose="020B0503020204020204" pitchFamily="34" charset="-122"/>
                <a:cs typeface="Calibri"/>
                <a:sym typeface="Calibri"/>
              </a:rPr>
              <a:t>设计师</a:t>
            </a:r>
            <a:endParaRPr dirty="0">
              <a:latin typeface="微软雅黑" panose="020B0503020204020204" pitchFamily="34" charset="-122"/>
              <a:ea typeface="微软雅黑" panose="020B0503020204020204" pitchFamily="34" charset="-122"/>
            </a:endParaRPr>
          </a:p>
        </p:txBody>
      </p:sp>
      <p:sp>
        <p:nvSpPr>
          <p:cNvPr id="463" name="Google Shape;463;p55"/>
          <p:cNvSpPr txBox="1"/>
          <p:nvPr/>
        </p:nvSpPr>
        <p:spPr>
          <a:xfrm>
            <a:off x="5812563" y="4255069"/>
            <a:ext cx="1138156" cy="2169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FFFFF"/>
              </a:buClr>
              <a:buSzPts val="200"/>
              <a:buFont typeface="Calibri"/>
              <a:buNone/>
            </a:pPr>
            <a:r>
              <a:rPr lang="cs-CZ" sz="800" b="0" i="0" u="none" strike="noStrike" cap="none" dirty="0">
                <a:solidFill>
                  <a:schemeClr val="accent4"/>
                </a:solidFill>
                <a:latin typeface="微软雅黑" panose="020B0503020204020204" pitchFamily="34" charset="-122"/>
                <a:ea typeface="微软雅黑" panose="020B0503020204020204" pitchFamily="34" charset="-122"/>
                <a:cs typeface="Calibri"/>
                <a:sym typeface="Calibri"/>
              </a:rPr>
              <a:t>Studio设计师</a:t>
            </a:r>
            <a:endParaRPr dirty="0">
              <a:latin typeface="微软雅黑" panose="020B0503020204020204" pitchFamily="34" charset="-122"/>
              <a:ea typeface="微软雅黑" panose="020B0503020204020204" pitchFamily="34" charset="-122"/>
            </a:endParaRPr>
          </a:p>
        </p:txBody>
      </p:sp>
      <p:sp>
        <p:nvSpPr>
          <p:cNvPr id="474" name="Google Shape;474;p55"/>
          <p:cNvSpPr txBox="1"/>
          <p:nvPr/>
        </p:nvSpPr>
        <p:spPr>
          <a:xfrm>
            <a:off x="3236263" y="3712175"/>
            <a:ext cx="426609" cy="1859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FFFFF"/>
              </a:buClr>
              <a:buSzPts val="150"/>
              <a:buFont typeface="Calibri"/>
              <a:buNone/>
            </a:pPr>
            <a:r>
              <a:rPr lang="cs-CZ" sz="600" b="0" i="1" u="none" strike="noStrike" cap="none">
                <a:solidFill>
                  <a:schemeClr val="accent4"/>
                </a:solidFill>
                <a:latin typeface="微软雅黑" panose="020B0503020204020204" pitchFamily="34" charset="-122"/>
                <a:ea typeface="微软雅黑" panose="020B0503020204020204" pitchFamily="34" charset="-122"/>
                <a:cs typeface="Calibri"/>
                <a:sym typeface="Calibri"/>
              </a:rPr>
              <a:t>部署</a:t>
            </a:r>
            <a:endParaRPr>
              <a:latin typeface="微软雅黑" panose="020B0503020204020204" pitchFamily="34" charset="-122"/>
              <a:ea typeface="微软雅黑" panose="020B0503020204020204" pitchFamily="34" charset="-122"/>
            </a:endParaRPr>
          </a:p>
        </p:txBody>
      </p:sp>
      <p:sp>
        <p:nvSpPr>
          <p:cNvPr id="475" name="Google Shape;475;p55"/>
          <p:cNvSpPr txBox="1"/>
          <p:nvPr/>
        </p:nvSpPr>
        <p:spPr>
          <a:xfrm>
            <a:off x="5258543" y="3717644"/>
            <a:ext cx="426609" cy="1859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FFFFF"/>
              </a:buClr>
              <a:buSzPts val="150"/>
              <a:buFont typeface="Calibri"/>
              <a:buNone/>
            </a:pPr>
            <a:r>
              <a:rPr lang="cs-CZ" sz="600" b="0" i="1" u="none" strike="noStrike" cap="none">
                <a:solidFill>
                  <a:schemeClr val="accent4"/>
                </a:solidFill>
                <a:latin typeface="微软雅黑" panose="020B0503020204020204" pitchFamily="34" charset="-122"/>
                <a:ea typeface="微软雅黑" panose="020B0503020204020204" pitchFamily="34" charset="-122"/>
                <a:cs typeface="Calibri"/>
                <a:sym typeface="Calibri"/>
              </a:rPr>
              <a:t>部署</a:t>
            </a:r>
            <a:endParaRPr>
              <a:latin typeface="微软雅黑" panose="020B0503020204020204" pitchFamily="34" charset="-122"/>
              <a:ea typeface="微软雅黑" panose="020B0503020204020204" pitchFamily="34" charset="-122"/>
            </a:endParaRPr>
          </a:p>
        </p:txBody>
      </p:sp>
      <p:sp>
        <p:nvSpPr>
          <p:cNvPr id="476" name="Google Shape;476;p55"/>
          <p:cNvSpPr txBox="1"/>
          <p:nvPr/>
        </p:nvSpPr>
        <p:spPr>
          <a:xfrm>
            <a:off x="4090943" y="3046184"/>
            <a:ext cx="763151" cy="1859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FFFFF"/>
              </a:buClr>
              <a:buSzPts val="150"/>
              <a:buFont typeface="Calibri"/>
              <a:buNone/>
            </a:pPr>
            <a:r>
              <a:rPr lang="cs-CZ" sz="600" b="0" i="1" u="none" strike="noStrike" cap="none">
                <a:solidFill>
                  <a:schemeClr val="accent4"/>
                </a:solidFill>
                <a:latin typeface="微软雅黑" panose="020B0503020204020204" pitchFamily="34" charset="-122"/>
                <a:ea typeface="微软雅黑" panose="020B0503020204020204" pitchFamily="34" charset="-122"/>
                <a:cs typeface="Calibri"/>
                <a:sym typeface="Calibri"/>
              </a:rPr>
              <a:t>监视器执行</a:t>
            </a:r>
            <a:endParaRPr>
              <a:latin typeface="微软雅黑" panose="020B0503020204020204" pitchFamily="34" charset="-122"/>
              <a:ea typeface="微软雅黑" panose="020B0503020204020204" pitchFamily="34" charset="-122"/>
            </a:endParaRPr>
          </a:p>
        </p:txBody>
      </p:sp>
      <p:sp>
        <p:nvSpPr>
          <p:cNvPr id="477" name="Google Shape;477;p55"/>
          <p:cNvSpPr txBox="1"/>
          <p:nvPr/>
        </p:nvSpPr>
        <p:spPr>
          <a:xfrm>
            <a:off x="2235009" y="5214935"/>
            <a:ext cx="2943618"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FFFFF"/>
              </a:buClr>
              <a:buSzPts val="175"/>
              <a:buFont typeface="Calibri"/>
              <a:buNone/>
            </a:pPr>
            <a:r>
              <a:rPr lang="cs-CZ" sz="700" b="0" i="1" u="none" strike="noStrike" cap="none">
                <a:solidFill>
                  <a:schemeClr val="accent4"/>
                </a:solidFill>
                <a:latin typeface="微软雅黑" panose="020B0503020204020204" pitchFamily="34" charset="-122"/>
                <a:ea typeface="微软雅黑" panose="020B0503020204020204" pitchFamily="34" charset="-122"/>
                <a:cs typeface="Calibri"/>
                <a:sym typeface="Calibri"/>
              </a:rPr>
              <a:t>我们所有的产品组件都可以在物理或虚拟机上运行</a:t>
            </a:r>
            <a:endParaRPr>
              <a:latin typeface="微软雅黑" panose="020B0503020204020204" pitchFamily="34" charset="-122"/>
              <a:ea typeface="微软雅黑" panose="020B0503020204020204" pitchFamily="34" charset="-122"/>
            </a:endParaRPr>
          </a:p>
        </p:txBody>
      </p:sp>
      <p:sp>
        <p:nvSpPr>
          <p:cNvPr id="478" name="Google Shape;478;p55"/>
          <p:cNvSpPr txBox="1"/>
          <p:nvPr/>
        </p:nvSpPr>
        <p:spPr>
          <a:xfrm>
            <a:off x="3102496" y="4436503"/>
            <a:ext cx="787190" cy="215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FFFFF"/>
              </a:buClr>
              <a:buSzPts val="200"/>
              <a:buFont typeface="Calibri"/>
              <a:buNone/>
            </a:pPr>
            <a:r>
              <a:rPr lang="cs-CZ" sz="800" b="0" i="1" u="none" strike="noStrike" cap="none">
                <a:solidFill>
                  <a:schemeClr val="accent4"/>
                </a:solidFill>
                <a:latin typeface="微软雅黑" panose="020B0503020204020204" pitchFamily="34" charset="-122"/>
                <a:ea typeface="微软雅黑" panose="020B0503020204020204" pitchFamily="34" charset="-122"/>
                <a:cs typeface="Calibri"/>
                <a:sym typeface="Calibri"/>
              </a:rPr>
              <a:t>自动化</a:t>
            </a:r>
            <a:endParaRPr>
              <a:latin typeface="微软雅黑" panose="020B0503020204020204" pitchFamily="34" charset="-122"/>
              <a:ea typeface="微软雅黑" panose="020B0503020204020204" pitchFamily="34" charset="-122"/>
            </a:endParaRPr>
          </a:p>
        </p:txBody>
      </p:sp>
      <p:sp>
        <p:nvSpPr>
          <p:cNvPr id="479" name="Google Shape;479;p55"/>
          <p:cNvSpPr txBox="1"/>
          <p:nvPr/>
        </p:nvSpPr>
        <p:spPr>
          <a:xfrm>
            <a:off x="5074222" y="4441251"/>
            <a:ext cx="787190" cy="215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FFFFF"/>
              </a:buClr>
              <a:buSzPts val="200"/>
              <a:buFont typeface="Calibri"/>
              <a:buNone/>
            </a:pPr>
            <a:r>
              <a:rPr lang="cs-CZ" sz="800" b="0" i="1" u="none" strike="noStrike" cap="none">
                <a:solidFill>
                  <a:schemeClr val="accent4"/>
                </a:solidFill>
                <a:latin typeface="微软雅黑" panose="020B0503020204020204" pitchFamily="34" charset="-122"/>
                <a:ea typeface="微软雅黑" panose="020B0503020204020204" pitchFamily="34" charset="-122"/>
                <a:cs typeface="Calibri"/>
                <a:sym typeface="Calibri"/>
              </a:rPr>
              <a:t>自动化</a:t>
            </a:r>
            <a:endParaRPr>
              <a:latin typeface="微软雅黑" panose="020B0503020204020204" pitchFamily="34" charset="-122"/>
              <a:ea typeface="微软雅黑" panose="020B0503020204020204" pitchFamily="34" charset="-122"/>
            </a:endParaRPr>
          </a:p>
        </p:txBody>
      </p:sp>
      <p:sp>
        <p:nvSpPr>
          <p:cNvPr id="480" name="Google Shape;480;p55"/>
          <p:cNvSpPr txBox="1"/>
          <p:nvPr/>
        </p:nvSpPr>
        <p:spPr>
          <a:xfrm>
            <a:off x="2095349" y="5867400"/>
            <a:ext cx="9411029" cy="757946"/>
          </a:xfrm>
          <a:prstGeom prst="rect">
            <a:avLst/>
          </a:prstGeom>
          <a:noFill/>
          <a:ln w="12700" cap="flat" cmpd="sng">
            <a:solidFill>
              <a:srgbClr val="E4583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cs-CZ" sz="1400" b="0" i="0" u="none" strike="noStrike" cap="none">
                <a:solidFill>
                  <a:srgbClr val="2F2F2F"/>
                </a:solidFill>
                <a:latin typeface="微软雅黑" panose="020B0503020204020204" pitchFamily="34" charset="-122"/>
                <a:ea typeface="微软雅黑" panose="020B0503020204020204" pitchFamily="34" charset="-122"/>
                <a:cs typeface="Calibri"/>
                <a:sym typeface="Calibri"/>
              </a:rPr>
              <a:t>我们所有的产品和功能都位于平台架构中，旨在提供</a:t>
            </a:r>
            <a:br>
              <a:rPr lang="cs-CZ" sz="1400" b="0" i="0" u="none" strike="noStrike" cap="none">
                <a:solidFill>
                  <a:srgbClr val="2F2F2F"/>
                </a:solidFill>
                <a:latin typeface="微软雅黑" panose="020B0503020204020204" pitchFamily="34" charset="-122"/>
                <a:ea typeface="微软雅黑" panose="020B0503020204020204" pitchFamily="34" charset="-122"/>
                <a:cs typeface="Calibri"/>
                <a:sym typeface="Calibri"/>
              </a:rPr>
            </a:br>
            <a:r>
              <a:rPr lang="cs-CZ" sz="1400" b="0" i="0" u="none" strike="noStrike" cap="none">
                <a:solidFill>
                  <a:srgbClr val="2F2F2F"/>
                </a:solidFill>
                <a:latin typeface="微软雅黑" panose="020B0503020204020204" pitchFamily="34" charset="-122"/>
                <a:ea typeface="微软雅黑" panose="020B0503020204020204" pitchFamily="34" charset="-122"/>
                <a:cs typeface="Calibri"/>
                <a:sym typeface="Calibri"/>
              </a:rPr>
              <a:t>强大的安全性、企业级合规性和稳健的治理。 </a:t>
            </a:r>
            <a:endParaRPr sz="1400" b="0" i="0" u="none" strike="noStrike" cap="none">
              <a:solidFill>
                <a:srgbClr val="2F2F2F"/>
              </a:solidFill>
              <a:latin typeface="微软雅黑" panose="020B0503020204020204" pitchFamily="34" charset="-122"/>
              <a:ea typeface="微软雅黑" panose="020B0503020204020204" pitchFamily="34" charset="-122"/>
              <a:cs typeface="Calibri"/>
              <a:sym typeface="Calibri"/>
            </a:endParaRPr>
          </a:p>
        </p:txBody>
      </p:sp>
      <p:sp>
        <p:nvSpPr>
          <p:cNvPr id="481" name="Google Shape;481;p55"/>
          <p:cNvSpPr txBox="1"/>
          <p:nvPr/>
        </p:nvSpPr>
        <p:spPr>
          <a:xfrm>
            <a:off x="7975620" y="1988253"/>
            <a:ext cx="3734816" cy="3323987"/>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None/>
            </a:pPr>
            <a:r>
              <a:rPr lang="cs-CZ" sz="1200" b="1" i="0" u="none" strike="noStrike" cap="none" dirty="0">
                <a:solidFill>
                  <a:schemeClr val="accent1"/>
                </a:solidFill>
                <a:latin typeface="微软雅黑" panose="020B0503020204020204" pitchFamily="34" charset="-122"/>
                <a:ea typeface="微软雅黑" panose="020B0503020204020204" pitchFamily="34" charset="-122"/>
                <a:cs typeface="Calibri"/>
                <a:sym typeface="Calibri"/>
              </a:rPr>
              <a:t>1. 参加机器人： </a:t>
            </a:r>
            <a:r>
              <a:rPr lang="cs-CZ" sz="1200" b="0" i="0" u="none" strike="noStrike" cap="none" dirty="0">
                <a:solidFill>
                  <a:srgbClr val="2F2F2F"/>
                </a:solidFill>
                <a:latin typeface="微软雅黑" panose="020B0503020204020204" pitchFamily="34" charset="-122"/>
                <a:ea typeface="微软雅黑" panose="020B0503020204020204" pitchFamily="34" charset="-122"/>
                <a:cs typeface="Calibri"/>
                <a:sym typeface="Calibri"/>
              </a:rPr>
              <a:t>通过前台代理支持自动化功能，提供低成本和更高的性能。 </a:t>
            </a:r>
            <a:endParaRPr dirty="0">
              <a:latin typeface="微软雅黑" panose="020B0503020204020204" pitchFamily="34" charset="-122"/>
              <a:ea typeface="微软雅黑" panose="020B0503020204020204" pitchFamily="34" charset="-122"/>
            </a:endParaRPr>
          </a:p>
          <a:p>
            <a:pPr marL="228600" marR="0" lvl="0" indent="-209550" algn="just" rtl="0">
              <a:lnSpc>
                <a:spcPct val="100000"/>
              </a:lnSpc>
              <a:spcBef>
                <a:spcPts val="0"/>
              </a:spcBef>
              <a:spcAft>
                <a:spcPts val="0"/>
              </a:spcAft>
              <a:buClr>
                <a:srgbClr val="000000"/>
              </a:buClr>
              <a:buSzPts val="300"/>
              <a:buFont typeface="Helvetica Neue"/>
              <a:buNone/>
            </a:pPr>
            <a:endParaRPr sz="1200" b="0" i="0" u="none" strike="noStrike" cap="none" dirty="0">
              <a:solidFill>
                <a:srgbClr val="2F2F2F"/>
              </a:solidFill>
              <a:latin typeface="微软雅黑" panose="020B0503020204020204" pitchFamily="34" charset="-122"/>
              <a:ea typeface="微软雅黑" panose="020B0503020204020204" pitchFamily="34" charset="-122"/>
              <a:cs typeface="Calibri"/>
              <a:sym typeface="Calibri"/>
            </a:endParaRPr>
          </a:p>
          <a:p>
            <a:pPr marL="0" marR="0" lvl="0" indent="0" algn="just" rtl="0">
              <a:spcBef>
                <a:spcPts val="0"/>
              </a:spcBef>
              <a:spcAft>
                <a:spcPts val="0"/>
              </a:spcAft>
              <a:buNone/>
            </a:pPr>
            <a:r>
              <a:rPr lang="cs-CZ" sz="1200" b="1" i="0" u="none" strike="noStrike" cap="none" dirty="0">
                <a:solidFill>
                  <a:schemeClr val="accent1"/>
                </a:solidFill>
                <a:latin typeface="微软雅黑" panose="020B0503020204020204" pitchFamily="34" charset="-122"/>
                <a:ea typeface="微软雅黑" panose="020B0503020204020204" pitchFamily="34" charset="-122"/>
                <a:cs typeface="Calibri"/>
                <a:sym typeface="Calibri"/>
              </a:rPr>
              <a:t>2. 无人值守的机器人： </a:t>
            </a:r>
            <a:r>
              <a:rPr lang="cs-CZ" sz="1200" b="0" i="0" u="none" strike="noStrike" cap="none" dirty="0">
                <a:solidFill>
                  <a:srgbClr val="2F2F2F"/>
                </a:solidFill>
                <a:latin typeface="微软雅黑" panose="020B0503020204020204" pitchFamily="34" charset="-122"/>
                <a:ea typeface="微软雅黑" panose="020B0503020204020204" pitchFamily="34" charset="-122"/>
                <a:cs typeface="Calibri"/>
                <a:sym typeface="Calibri"/>
              </a:rPr>
              <a:t>这些机器人利用无人值守的自动化在批处理模式下运行高后办公室事务量。 </a:t>
            </a:r>
            <a:endParaRPr dirty="0">
              <a:latin typeface="微软雅黑" panose="020B0503020204020204" pitchFamily="34" charset="-122"/>
              <a:ea typeface="微软雅黑" panose="020B0503020204020204" pitchFamily="34" charset="-122"/>
            </a:endParaRPr>
          </a:p>
          <a:p>
            <a:pPr marL="228600" marR="0" lvl="0" indent="-209550" algn="just" rtl="0">
              <a:spcBef>
                <a:spcPts val="0"/>
              </a:spcBef>
              <a:spcAft>
                <a:spcPts val="0"/>
              </a:spcAft>
              <a:buClr>
                <a:srgbClr val="000000"/>
              </a:buClr>
              <a:buSzPts val="300"/>
              <a:buFont typeface="Helvetica Neue"/>
              <a:buNone/>
            </a:pPr>
            <a:endParaRPr sz="1200" b="0" i="0" u="none" strike="noStrike" cap="none" dirty="0">
              <a:solidFill>
                <a:srgbClr val="2F2F2F"/>
              </a:solidFill>
              <a:latin typeface="微软雅黑" panose="020B0503020204020204" pitchFamily="34" charset="-122"/>
              <a:ea typeface="微软雅黑" panose="020B0503020204020204" pitchFamily="34" charset="-122"/>
              <a:cs typeface="Calibri"/>
              <a:sym typeface="Calibri"/>
            </a:endParaRPr>
          </a:p>
          <a:p>
            <a:pPr marL="0" marR="0" lvl="0" indent="0" algn="l" rtl="0">
              <a:spcBef>
                <a:spcPts val="0"/>
              </a:spcBef>
              <a:spcAft>
                <a:spcPts val="0"/>
              </a:spcAft>
              <a:buNone/>
            </a:pPr>
            <a:r>
              <a:rPr lang="cs-CZ" sz="1200" b="1" i="0" u="none" strike="noStrike" cap="none" dirty="0">
                <a:solidFill>
                  <a:schemeClr val="accent1"/>
                </a:solidFill>
                <a:latin typeface="微软雅黑" panose="020B0503020204020204" pitchFamily="34" charset="-122"/>
                <a:ea typeface="微软雅黑" panose="020B0503020204020204" pitchFamily="34" charset="-122"/>
                <a:cs typeface="Calibri"/>
                <a:sym typeface="Calibri"/>
              </a:rPr>
              <a:t>3. UiPath Orchestrator： </a:t>
            </a:r>
            <a:r>
              <a:rPr lang="cs-CZ" sz="1200" b="0" i="0" u="none" strike="noStrike" cap="none" dirty="0">
                <a:solidFill>
                  <a:srgbClr val="2F2F2F"/>
                </a:solidFill>
                <a:latin typeface="微软雅黑" panose="020B0503020204020204" pitchFamily="34" charset="-122"/>
                <a:ea typeface="微软雅黑" panose="020B0503020204020204" pitchFamily="34" charset="-122"/>
                <a:cs typeface="Calibri"/>
                <a:sym typeface="Calibri"/>
              </a:rPr>
              <a:t>企业架构服务器平台支持：发布管理、集中日志记录、报告、审核和监控工具、远程控制、集中调度、队列/机器人工作负载管理。</a:t>
            </a:r>
            <a:endParaRPr dirty="0">
              <a:latin typeface="微软雅黑" panose="020B0503020204020204" pitchFamily="34" charset="-122"/>
              <a:ea typeface="微软雅黑" panose="020B0503020204020204" pitchFamily="34" charset="-122"/>
            </a:endParaRPr>
          </a:p>
          <a:p>
            <a:pPr marL="0" marR="0" lvl="0" indent="0" algn="l" rtl="0">
              <a:spcBef>
                <a:spcPts val="0"/>
              </a:spcBef>
              <a:spcAft>
                <a:spcPts val="0"/>
              </a:spcAft>
              <a:buNone/>
            </a:pPr>
            <a:r>
              <a:rPr lang="cs-CZ" sz="1200" b="0" i="0" u="none" strike="noStrike" cap="none" dirty="0">
                <a:solidFill>
                  <a:srgbClr val="2F2F2F"/>
                </a:solidFill>
                <a:latin typeface="微软雅黑" panose="020B0503020204020204" pitchFamily="34" charset="-122"/>
                <a:ea typeface="微软雅黑" panose="020B0503020204020204" pitchFamily="34" charset="-122"/>
                <a:cs typeface="Calibri"/>
                <a:sym typeface="Calibri"/>
              </a:rPr>
              <a:t>资产管理。</a:t>
            </a:r>
            <a:endParaRPr dirty="0">
              <a:latin typeface="微软雅黑" panose="020B0503020204020204" pitchFamily="34" charset="-122"/>
              <a:ea typeface="微软雅黑" panose="020B0503020204020204" pitchFamily="34" charset="-122"/>
            </a:endParaRPr>
          </a:p>
          <a:p>
            <a:pPr marL="0" marR="0" lvl="0" indent="0" algn="l" rtl="0">
              <a:spcBef>
                <a:spcPts val="0"/>
              </a:spcBef>
              <a:spcAft>
                <a:spcPts val="0"/>
              </a:spcAft>
              <a:buNone/>
            </a:pPr>
            <a:endParaRPr sz="1200" b="0" i="0" u="none" strike="noStrike" cap="none" dirty="0">
              <a:solidFill>
                <a:srgbClr val="2F2F2F"/>
              </a:solidFill>
              <a:latin typeface="微软雅黑" panose="020B0503020204020204" pitchFamily="34" charset="-122"/>
              <a:ea typeface="微软雅黑" panose="020B0503020204020204" pitchFamily="34" charset="-122"/>
              <a:cs typeface="Calibri"/>
              <a:sym typeface="Calibri"/>
            </a:endParaRPr>
          </a:p>
          <a:p>
            <a:pPr marL="0" marR="0" lvl="0" indent="0" algn="l" rtl="0">
              <a:spcBef>
                <a:spcPts val="0"/>
              </a:spcBef>
              <a:spcAft>
                <a:spcPts val="0"/>
              </a:spcAft>
              <a:buNone/>
            </a:pPr>
            <a:r>
              <a:rPr lang="cs-CZ" sz="1200" b="1" i="0" u="none" strike="noStrike" cap="none" dirty="0">
                <a:solidFill>
                  <a:schemeClr val="accent1"/>
                </a:solidFill>
                <a:latin typeface="微软雅黑" panose="020B0503020204020204" pitchFamily="34" charset="-122"/>
                <a:ea typeface="微软雅黑" panose="020B0503020204020204" pitchFamily="34" charset="-122"/>
                <a:cs typeface="Calibri"/>
                <a:sym typeface="Calibri"/>
              </a:rPr>
              <a:t>4. UiPath Studio：</a:t>
            </a:r>
            <a:r>
              <a:rPr lang="cs-CZ" sz="1200" b="1" i="0" u="none" strike="noStrike" cap="none" dirty="0">
                <a:solidFill>
                  <a:schemeClr val="dk2"/>
                </a:solidFill>
                <a:latin typeface="微软雅黑" panose="020B0503020204020204" pitchFamily="34" charset="-122"/>
                <a:ea typeface="微软雅黑" panose="020B0503020204020204" pitchFamily="34" charset="-122"/>
                <a:cs typeface="Calibri"/>
                <a:sym typeface="Calibri"/>
              </a:rPr>
              <a:t> </a:t>
            </a:r>
            <a:r>
              <a:rPr lang="cs-CZ" sz="1200" b="0" i="0" u="none" strike="noStrike" cap="none" dirty="0">
                <a:solidFill>
                  <a:srgbClr val="2F2F2F"/>
                </a:solidFill>
                <a:latin typeface="微软雅黑" panose="020B0503020204020204" pitchFamily="34" charset="-122"/>
                <a:ea typeface="微软雅黑" panose="020B0503020204020204" pitchFamily="34" charset="-122"/>
                <a:cs typeface="Calibri"/>
                <a:sym typeface="Calibri"/>
              </a:rPr>
              <a:t>使用户能够使用高度直观的工具（而不是代码）实现自动化：进程记录器;拖放小部件和最佳实践模板。 </a:t>
            </a:r>
            <a:endParaRPr sz="1200" b="0" i="0" u="none" strike="noStrike" cap="none" dirty="0">
              <a:solidFill>
                <a:srgbClr val="2F2F2F"/>
              </a:solidFill>
              <a:latin typeface="微软雅黑" panose="020B0503020204020204" pitchFamily="34" charset="-122"/>
              <a:ea typeface="微软雅黑" panose="020B0503020204020204" pitchFamily="34" charset="-122"/>
              <a:cs typeface="Calibri"/>
              <a:sym typeface="Calibri"/>
            </a:endParaRPr>
          </a:p>
        </p:txBody>
      </p:sp>
      <p:pic>
        <p:nvPicPr>
          <p:cNvPr id="482" name="Google Shape;482;p55"/>
          <p:cNvPicPr preferRelativeResize="0"/>
          <p:nvPr/>
        </p:nvPicPr>
        <p:blipFill rotWithShape="1">
          <a:blip r:embed="rId3">
            <a:alphaModFix/>
          </a:blip>
          <a:srcRect/>
          <a:stretch/>
        </p:blipFill>
        <p:spPr>
          <a:xfrm>
            <a:off x="2095349" y="5068737"/>
            <a:ext cx="265263" cy="265263"/>
          </a:xfrm>
          <a:prstGeom prst="rect">
            <a:avLst/>
          </a:prstGeom>
          <a:noFill/>
          <a:ln>
            <a:noFill/>
          </a:ln>
        </p:spPr>
      </p:pic>
      <p:pic>
        <p:nvPicPr>
          <p:cNvPr id="483" name="Google Shape;483;p55"/>
          <p:cNvPicPr preferRelativeResize="0"/>
          <p:nvPr/>
        </p:nvPicPr>
        <p:blipFill rotWithShape="1">
          <a:blip r:embed="rId4">
            <a:alphaModFix/>
          </a:blip>
          <a:srcRect/>
          <a:stretch/>
        </p:blipFill>
        <p:spPr>
          <a:xfrm>
            <a:off x="5133429" y="2631899"/>
            <a:ext cx="275183" cy="257361"/>
          </a:xfrm>
          <a:prstGeom prst="rect">
            <a:avLst/>
          </a:prstGeom>
          <a:noFill/>
          <a:ln>
            <a:noFill/>
          </a:ln>
        </p:spPr>
      </p:pic>
      <p:pic>
        <p:nvPicPr>
          <p:cNvPr id="484" name="Google Shape;484;p55"/>
          <p:cNvPicPr preferRelativeResize="0"/>
          <p:nvPr/>
        </p:nvPicPr>
        <p:blipFill rotWithShape="1">
          <a:blip r:embed="rId4">
            <a:alphaModFix/>
          </a:blip>
          <a:srcRect/>
          <a:stretch/>
        </p:blipFill>
        <p:spPr>
          <a:xfrm>
            <a:off x="5467817" y="2637617"/>
            <a:ext cx="278885" cy="266368"/>
          </a:xfrm>
          <a:prstGeom prst="rect">
            <a:avLst/>
          </a:prstGeom>
          <a:noFill/>
          <a:ln>
            <a:noFill/>
          </a:ln>
        </p:spPr>
      </p:pic>
      <p:pic>
        <p:nvPicPr>
          <p:cNvPr id="485" name="Google Shape;485;p55"/>
          <p:cNvPicPr preferRelativeResize="0"/>
          <p:nvPr/>
        </p:nvPicPr>
        <p:blipFill rotWithShape="1">
          <a:blip r:embed="rId4">
            <a:alphaModFix/>
          </a:blip>
          <a:srcRect/>
          <a:stretch/>
        </p:blipFill>
        <p:spPr>
          <a:xfrm>
            <a:off x="5812563" y="2638429"/>
            <a:ext cx="281849" cy="257172"/>
          </a:xfrm>
          <a:prstGeom prst="rect">
            <a:avLst/>
          </a:prstGeom>
          <a:noFill/>
          <a:ln>
            <a:noFill/>
          </a:ln>
        </p:spPr>
      </p:pic>
      <p:pic>
        <p:nvPicPr>
          <p:cNvPr id="486" name="Google Shape;486;p55"/>
          <p:cNvPicPr preferRelativeResize="0"/>
          <p:nvPr/>
        </p:nvPicPr>
        <p:blipFill rotWithShape="1">
          <a:blip r:embed="rId4">
            <a:alphaModFix/>
          </a:blip>
          <a:srcRect/>
          <a:stretch/>
        </p:blipFill>
        <p:spPr>
          <a:xfrm>
            <a:off x="6159613" y="2646114"/>
            <a:ext cx="260787" cy="249486"/>
          </a:xfrm>
          <a:prstGeom prst="rect">
            <a:avLst/>
          </a:prstGeom>
          <a:noFill/>
          <a:ln>
            <a:noFill/>
          </a:ln>
        </p:spPr>
      </p:pic>
      <p:pic>
        <p:nvPicPr>
          <p:cNvPr id="487" name="Google Shape;487;p55"/>
          <p:cNvPicPr preferRelativeResize="0"/>
          <p:nvPr/>
        </p:nvPicPr>
        <p:blipFill rotWithShape="1">
          <a:blip r:embed="rId4">
            <a:alphaModFix/>
          </a:blip>
          <a:srcRect/>
          <a:stretch/>
        </p:blipFill>
        <p:spPr>
          <a:xfrm>
            <a:off x="6159612" y="2347109"/>
            <a:ext cx="260788" cy="260788"/>
          </a:xfrm>
          <a:prstGeom prst="rect">
            <a:avLst/>
          </a:prstGeom>
          <a:noFill/>
          <a:ln>
            <a:noFill/>
          </a:ln>
        </p:spPr>
      </p:pic>
      <p:pic>
        <p:nvPicPr>
          <p:cNvPr id="488" name="Google Shape;488;p55"/>
          <p:cNvPicPr preferRelativeResize="0"/>
          <p:nvPr/>
        </p:nvPicPr>
        <p:blipFill rotWithShape="1">
          <a:blip r:embed="rId4">
            <a:alphaModFix/>
          </a:blip>
          <a:srcRect/>
          <a:stretch/>
        </p:blipFill>
        <p:spPr>
          <a:xfrm>
            <a:off x="5819149" y="2347109"/>
            <a:ext cx="275263" cy="260788"/>
          </a:xfrm>
          <a:prstGeom prst="rect">
            <a:avLst/>
          </a:prstGeom>
          <a:noFill/>
          <a:ln>
            <a:noFill/>
          </a:ln>
        </p:spPr>
      </p:pic>
      <p:pic>
        <p:nvPicPr>
          <p:cNvPr id="489" name="Google Shape;489;p55"/>
          <p:cNvPicPr preferRelativeResize="0"/>
          <p:nvPr/>
        </p:nvPicPr>
        <p:blipFill rotWithShape="1">
          <a:blip r:embed="rId4">
            <a:alphaModFix/>
          </a:blip>
          <a:srcRect/>
          <a:stretch/>
        </p:blipFill>
        <p:spPr>
          <a:xfrm>
            <a:off x="5467818" y="2347109"/>
            <a:ext cx="274356" cy="260788"/>
          </a:xfrm>
          <a:prstGeom prst="rect">
            <a:avLst/>
          </a:prstGeom>
          <a:noFill/>
          <a:ln>
            <a:noFill/>
          </a:ln>
        </p:spPr>
      </p:pic>
      <p:pic>
        <p:nvPicPr>
          <p:cNvPr id="490" name="Google Shape;490;p55"/>
          <p:cNvPicPr preferRelativeResize="0"/>
          <p:nvPr/>
        </p:nvPicPr>
        <p:blipFill rotWithShape="1">
          <a:blip r:embed="rId4">
            <a:alphaModFix/>
          </a:blip>
          <a:srcRect/>
          <a:stretch/>
        </p:blipFill>
        <p:spPr>
          <a:xfrm>
            <a:off x="5133429" y="2347109"/>
            <a:ext cx="275183" cy="260789"/>
          </a:xfrm>
          <a:prstGeom prst="rect">
            <a:avLst/>
          </a:prstGeom>
          <a:noFill/>
          <a:ln>
            <a:noFill/>
          </a:ln>
        </p:spPr>
      </p:pic>
      <p:pic>
        <p:nvPicPr>
          <p:cNvPr id="491" name="Google Shape;491;p55"/>
          <p:cNvPicPr preferRelativeResize="0"/>
          <p:nvPr/>
        </p:nvPicPr>
        <p:blipFill rotWithShape="1">
          <a:blip r:embed="rId5">
            <a:alphaModFix/>
          </a:blip>
          <a:srcRect/>
          <a:stretch/>
        </p:blipFill>
        <p:spPr>
          <a:xfrm>
            <a:off x="2208212" y="2347109"/>
            <a:ext cx="241305" cy="241305"/>
          </a:xfrm>
          <a:prstGeom prst="rect">
            <a:avLst/>
          </a:prstGeom>
          <a:noFill/>
          <a:ln>
            <a:noFill/>
          </a:ln>
        </p:spPr>
      </p:pic>
      <p:pic>
        <p:nvPicPr>
          <p:cNvPr id="492" name="Google Shape;492;p55"/>
          <p:cNvPicPr preferRelativeResize="0"/>
          <p:nvPr/>
        </p:nvPicPr>
        <p:blipFill rotWithShape="1">
          <a:blip r:embed="rId6">
            <a:alphaModFix/>
          </a:blip>
          <a:srcRect/>
          <a:stretch/>
        </p:blipFill>
        <p:spPr>
          <a:xfrm>
            <a:off x="2483561" y="2347110"/>
            <a:ext cx="229312" cy="241304"/>
          </a:xfrm>
          <a:prstGeom prst="rect">
            <a:avLst/>
          </a:prstGeom>
          <a:noFill/>
          <a:ln>
            <a:noFill/>
          </a:ln>
        </p:spPr>
      </p:pic>
      <p:pic>
        <p:nvPicPr>
          <p:cNvPr id="493" name="Google Shape;493;p55"/>
          <p:cNvPicPr preferRelativeResize="0"/>
          <p:nvPr/>
        </p:nvPicPr>
        <p:blipFill rotWithShape="1">
          <a:blip r:embed="rId7">
            <a:alphaModFix/>
          </a:blip>
          <a:srcRect/>
          <a:stretch/>
        </p:blipFill>
        <p:spPr>
          <a:xfrm>
            <a:off x="2756270" y="2347111"/>
            <a:ext cx="252776" cy="252776"/>
          </a:xfrm>
          <a:prstGeom prst="rect">
            <a:avLst/>
          </a:prstGeom>
          <a:noFill/>
          <a:ln>
            <a:noFill/>
          </a:ln>
        </p:spPr>
      </p:pic>
      <p:pic>
        <p:nvPicPr>
          <p:cNvPr id="494" name="Google Shape;494;p55"/>
          <p:cNvPicPr preferRelativeResize="0"/>
          <p:nvPr/>
        </p:nvPicPr>
        <p:blipFill rotWithShape="1">
          <a:blip r:embed="rId8">
            <a:alphaModFix/>
          </a:blip>
          <a:srcRect/>
          <a:stretch/>
        </p:blipFill>
        <p:spPr>
          <a:xfrm>
            <a:off x="2208212" y="2638429"/>
            <a:ext cx="223110" cy="234758"/>
          </a:xfrm>
          <a:prstGeom prst="rect">
            <a:avLst/>
          </a:prstGeom>
          <a:noFill/>
          <a:ln>
            <a:noFill/>
          </a:ln>
        </p:spPr>
      </p:pic>
      <p:pic>
        <p:nvPicPr>
          <p:cNvPr id="495" name="Google Shape;495;p55"/>
          <p:cNvPicPr preferRelativeResize="0"/>
          <p:nvPr/>
        </p:nvPicPr>
        <p:blipFill rotWithShape="1">
          <a:blip r:embed="rId7">
            <a:alphaModFix/>
          </a:blip>
          <a:srcRect/>
          <a:stretch/>
        </p:blipFill>
        <p:spPr>
          <a:xfrm>
            <a:off x="3042762" y="2347111"/>
            <a:ext cx="252776" cy="252776"/>
          </a:xfrm>
          <a:prstGeom prst="rect">
            <a:avLst/>
          </a:prstGeom>
          <a:noFill/>
          <a:ln>
            <a:noFill/>
          </a:ln>
        </p:spPr>
      </p:pic>
      <p:pic>
        <p:nvPicPr>
          <p:cNvPr id="496" name="Google Shape;496;p55"/>
          <p:cNvPicPr preferRelativeResize="0"/>
          <p:nvPr/>
        </p:nvPicPr>
        <p:blipFill rotWithShape="1">
          <a:blip r:embed="rId9">
            <a:alphaModFix/>
          </a:blip>
          <a:srcRect/>
          <a:stretch/>
        </p:blipFill>
        <p:spPr>
          <a:xfrm>
            <a:off x="2483560" y="2637618"/>
            <a:ext cx="236801" cy="235570"/>
          </a:xfrm>
          <a:prstGeom prst="rect">
            <a:avLst/>
          </a:prstGeom>
          <a:noFill/>
          <a:ln>
            <a:noFill/>
          </a:ln>
        </p:spPr>
      </p:pic>
      <p:pic>
        <p:nvPicPr>
          <p:cNvPr id="497" name="Google Shape;497;p55"/>
          <p:cNvPicPr preferRelativeResize="0"/>
          <p:nvPr/>
        </p:nvPicPr>
        <p:blipFill rotWithShape="1">
          <a:blip r:embed="rId7">
            <a:alphaModFix/>
          </a:blip>
          <a:srcRect/>
          <a:stretch/>
        </p:blipFill>
        <p:spPr>
          <a:xfrm>
            <a:off x="2752242" y="2631899"/>
            <a:ext cx="259037" cy="243903"/>
          </a:xfrm>
          <a:prstGeom prst="rect">
            <a:avLst/>
          </a:prstGeom>
          <a:noFill/>
          <a:ln>
            <a:noFill/>
          </a:ln>
        </p:spPr>
      </p:pic>
      <p:pic>
        <p:nvPicPr>
          <p:cNvPr id="498" name="Google Shape;498;p55"/>
          <p:cNvPicPr preferRelativeResize="0"/>
          <p:nvPr/>
        </p:nvPicPr>
        <p:blipFill rotWithShape="1">
          <a:blip r:embed="rId10">
            <a:alphaModFix/>
          </a:blip>
          <a:srcRect/>
          <a:stretch/>
        </p:blipFill>
        <p:spPr>
          <a:xfrm>
            <a:off x="3042762" y="2638429"/>
            <a:ext cx="252775" cy="234758"/>
          </a:xfrm>
          <a:prstGeom prst="rect">
            <a:avLst/>
          </a:prstGeom>
          <a:noFill/>
          <a:ln>
            <a:noFill/>
          </a:ln>
        </p:spPr>
      </p:pic>
      <p:pic>
        <p:nvPicPr>
          <p:cNvPr id="499" name="Google Shape;499;p55"/>
          <p:cNvPicPr preferRelativeResize="0"/>
          <p:nvPr/>
        </p:nvPicPr>
        <p:blipFill rotWithShape="1">
          <a:blip r:embed="rId11">
            <a:alphaModFix/>
          </a:blip>
          <a:srcRect/>
          <a:stretch/>
        </p:blipFill>
        <p:spPr>
          <a:xfrm>
            <a:off x="4222257" y="3366656"/>
            <a:ext cx="523078" cy="523078"/>
          </a:xfrm>
          <a:prstGeom prst="rect">
            <a:avLst/>
          </a:prstGeom>
          <a:noFill/>
          <a:ln>
            <a:noFill/>
          </a:ln>
        </p:spPr>
      </p:pic>
      <p:sp>
        <p:nvSpPr>
          <p:cNvPr id="500" name="Google Shape;500;p55"/>
          <p:cNvSpPr txBox="1"/>
          <p:nvPr/>
        </p:nvSpPr>
        <p:spPr>
          <a:xfrm>
            <a:off x="2048255" y="365760"/>
            <a:ext cx="7017957" cy="13696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3100"/>
              <a:buFont typeface="Calibri"/>
              <a:buNone/>
            </a:pPr>
            <a:r>
              <a:rPr lang="cs-CZ" sz="3100" b="1" i="0" u="none" strike="noStrike" cap="none" dirty="0">
                <a:solidFill>
                  <a:schemeClr val="accent1"/>
                </a:solidFill>
                <a:latin typeface="微软雅黑" panose="020B0503020204020204" pitchFamily="34" charset="-122"/>
                <a:ea typeface="微软雅黑" panose="020B0503020204020204" pitchFamily="34" charset="-122"/>
                <a:cs typeface="Calibri"/>
                <a:sym typeface="Calibri"/>
              </a:rPr>
              <a:t>UiPath 高级体系结构</a:t>
            </a:r>
            <a:endParaRPr dirty="0">
              <a:latin typeface="微软雅黑" panose="020B0503020204020204" pitchFamily="34" charset="-122"/>
              <a:ea typeface="微软雅黑" panose="020B0503020204020204" pitchFamily="34" charset="-122"/>
            </a:endParaRPr>
          </a:p>
          <a:p>
            <a:pPr marL="0" marR="0" lvl="0" indent="0" algn="l" rtl="0">
              <a:lnSpc>
                <a:spcPct val="100000"/>
              </a:lnSpc>
              <a:spcBef>
                <a:spcPts val="0"/>
              </a:spcBef>
              <a:spcAft>
                <a:spcPts val="0"/>
              </a:spcAft>
              <a:buClr>
                <a:schemeClr val="accent1"/>
              </a:buClr>
              <a:buSzPts val="2400"/>
              <a:buFont typeface="Calibri"/>
              <a:buNone/>
            </a:pPr>
            <a:r>
              <a:rPr lang="cs-CZ" sz="2400" b="1" i="0" u="none" strike="noStrike" cap="none" dirty="0">
                <a:solidFill>
                  <a:schemeClr val="accent1"/>
                </a:solidFill>
                <a:latin typeface="微软雅黑" panose="020B0503020204020204" pitchFamily="34" charset="-122"/>
                <a:ea typeface="微软雅黑" panose="020B0503020204020204" pitchFamily="34" charset="-122"/>
                <a:cs typeface="Calibri"/>
                <a:sym typeface="Calibri"/>
              </a:rPr>
              <a:t>UiPath Orchestrator管理专为客户前台和后办公室流程开发的机器人</a:t>
            </a:r>
            <a:endParaRPr dirty="0">
              <a:latin typeface="微软雅黑" panose="020B0503020204020204" pitchFamily="34" charset="-122"/>
              <a:ea typeface="微软雅黑" panose="020B0503020204020204" pitchFamily="34" charset="-122"/>
            </a:endParaRPr>
          </a:p>
          <a:p>
            <a:pPr marL="0" marR="0" lvl="0" indent="0" algn="l" rtl="0">
              <a:lnSpc>
                <a:spcPct val="100000"/>
              </a:lnSpc>
              <a:spcBef>
                <a:spcPts val="0"/>
              </a:spcBef>
              <a:spcAft>
                <a:spcPts val="0"/>
              </a:spcAft>
              <a:buClr>
                <a:schemeClr val="accent1"/>
              </a:buClr>
              <a:buSzPts val="3100"/>
              <a:buFont typeface="Calibri"/>
              <a:buNone/>
            </a:pPr>
            <a:endParaRPr sz="3100" b="1" i="0" u="none" strike="noStrike" cap="none" dirty="0">
              <a:solidFill>
                <a:schemeClr val="accent1"/>
              </a:solidFill>
              <a:latin typeface="微软雅黑" panose="020B0503020204020204" pitchFamily="34" charset="-122"/>
              <a:ea typeface="微软雅黑" panose="020B0503020204020204" pitchFamily="34" charset="-122"/>
              <a:cs typeface="Calibri"/>
              <a:sym typeface="Calibri"/>
            </a:endParaRPr>
          </a:p>
        </p:txBody>
      </p:sp>
      <p:pic>
        <p:nvPicPr>
          <p:cNvPr id="501" name="Google Shape;501;p55"/>
          <p:cNvPicPr preferRelativeResize="0"/>
          <p:nvPr/>
        </p:nvPicPr>
        <p:blipFill rotWithShape="1">
          <a:blip r:embed="rId12">
            <a:alphaModFix/>
          </a:blip>
          <a:srcRect/>
          <a:stretch/>
        </p:blipFill>
        <p:spPr>
          <a:xfrm>
            <a:off x="1736106" y="5976716"/>
            <a:ext cx="583661" cy="583661"/>
          </a:xfrm>
          <a:prstGeom prst="rect">
            <a:avLst/>
          </a:prstGeom>
          <a:noFill/>
          <a:ln>
            <a:noFill/>
          </a:ln>
        </p:spPr>
      </p:pic>
      <p:pic>
        <p:nvPicPr>
          <p:cNvPr id="502" name="Google Shape;502;p55"/>
          <p:cNvPicPr preferRelativeResize="0"/>
          <p:nvPr/>
        </p:nvPicPr>
        <p:blipFill rotWithShape="1">
          <a:blip r:embed="rId13">
            <a:alphaModFix/>
          </a:blip>
          <a:srcRect/>
          <a:stretch/>
        </p:blipFill>
        <p:spPr>
          <a:xfrm>
            <a:off x="2509563" y="4445386"/>
            <a:ext cx="443300" cy="443300"/>
          </a:xfrm>
          <a:prstGeom prst="rect">
            <a:avLst/>
          </a:prstGeom>
          <a:noFill/>
          <a:ln>
            <a:noFill/>
          </a:ln>
        </p:spPr>
      </p:pic>
      <p:pic>
        <p:nvPicPr>
          <p:cNvPr id="503" name="Google Shape;503;p55"/>
          <p:cNvPicPr preferRelativeResize="0"/>
          <p:nvPr/>
        </p:nvPicPr>
        <p:blipFill rotWithShape="1">
          <a:blip r:embed="rId14">
            <a:alphaModFix/>
          </a:blip>
          <a:srcRect/>
          <a:stretch/>
        </p:blipFill>
        <p:spPr>
          <a:xfrm>
            <a:off x="6085864" y="4464714"/>
            <a:ext cx="466658" cy="46665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56"/>
          <p:cNvPicPr preferRelativeResize="0"/>
          <p:nvPr/>
        </p:nvPicPr>
        <p:blipFill rotWithShape="1">
          <a:blip r:embed="rId3">
            <a:alphaModFix/>
          </a:blip>
          <a:srcRect/>
          <a:stretch/>
        </p:blipFill>
        <p:spPr>
          <a:xfrm>
            <a:off x="1903412" y="1219200"/>
            <a:ext cx="4495800" cy="5298120"/>
          </a:xfrm>
          <a:prstGeom prst="rect">
            <a:avLst/>
          </a:prstGeom>
          <a:noFill/>
          <a:ln>
            <a:noFill/>
          </a:ln>
        </p:spPr>
      </p:pic>
      <p:sp>
        <p:nvSpPr>
          <p:cNvPr id="509" name="Google Shape;509;p56"/>
          <p:cNvSpPr txBox="1"/>
          <p:nvPr/>
        </p:nvSpPr>
        <p:spPr>
          <a:xfrm>
            <a:off x="6932612" y="2035647"/>
            <a:ext cx="4495800" cy="286232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C8FBF"/>
              </a:buClr>
              <a:buSzPts val="475"/>
              <a:buFont typeface="Raleway"/>
              <a:buNone/>
            </a:pPr>
            <a:r>
              <a:rPr lang="cs-CZ" sz="1900" b="1" i="0" u="none" strike="noStrike" cap="none">
                <a:solidFill>
                  <a:srgbClr val="E74C2D"/>
                </a:solidFill>
                <a:latin typeface="微软雅黑" panose="020B0503020204020204" pitchFamily="34" charset="-122"/>
                <a:ea typeface="微软雅黑" panose="020B0503020204020204" pitchFamily="34" charset="-122"/>
                <a:cs typeface="Calibri"/>
                <a:sym typeface="Calibri"/>
              </a:rPr>
              <a:t>建议</a:t>
            </a:r>
            <a:endParaRPr>
              <a:latin typeface="微软雅黑" panose="020B0503020204020204" pitchFamily="34" charset="-122"/>
              <a:ea typeface="微软雅黑" panose="020B0503020204020204" pitchFamily="34" charset="-122"/>
            </a:endParaRPr>
          </a:p>
          <a:p>
            <a:pPr marL="0" marR="0" lvl="0" indent="0" algn="l" rtl="0">
              <a:lnSpc>
                <a:spcPct val="100000"/>
              </a:lnSpc>
              <a:spcBef>
                <a:spcPts val="0"/>
              </a:spcBef>
              <a:spcAft>
                <a:spcPts val="0"/>
              </a:spcAft>
              <a:buClr>
                <a:srgbClr val="1C8FBF"/>
              </a:buClr>
              <a:buSzPts val="450"/>
              <a:buFont typeface="Raleway"/>
              <a:buNone/>
            </a:pPr>
            <a:endParaRPr sz="1800" b="1" i="0" u="none" strike="noStrike" cap="none">
              <a:solidFill>
                <a:schemeClr val="accent1"/>
              </a:solidFill>
              <a:latin typeface="微软雅黑" panose="020B0503020204020204" pitchFamily="34" charset="-122"/>
              <a:ea typeface="微软雅黑" panose="020B0503020204020204" pitchFamily="34" charset="-122"/>
              <a:cs typeface="Calibri"/>
              <a:sym typeface="Calibri"/>
            </a:endParaRPr>
          </a:p>
          <a:p>
            <a:pPr marL="0" marR="0" lvl="0" indent="0" algn="just" rtl="0">
              <a:spcBef>
                <a:spcPts val="0"/>
              </a:spcBef>
              <a:spcAft>
                <a:spcPts val="0"/>
              </a:spcAft>
              <a:buNone/>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建议的体系结构符合组织对关键任务应用程序的高标准。</a:t>
            </a:r>
            <a:endParaRPr>
              <a:latin typeface="微软雅黑" panose="020B0503020204020204" pitchFamily="34" charset="-122"/>
              <a:ea typeface="微软雅黑" panose="020B0503020204020204" pitchFamily="34" charset="-122"/>
            </a:endParaRPr>
          </a:p>
          <a:p>
            <a:pPr marL="0" marR="0" lvl="0" indent="0" algn="just" rtl="0">
              <a:spcBef>
                <a:spcPts val="0"/>
              </a:spcBef>
              <a:spcAft>
                <a:spcPts val="0"/>
              </a:spcAft>
              <a:buNone/>
            </a:pPr>
            <a:endParaRPr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endParaRPr>
          </a:p>
          <a:p>
            <a:pPr marL="0" marR="0" lvl="0" indent="0" algn="just" rtl="0">
              <a:spcBef>
                <a:spcPts val="0"/>
              </a:spcBef>
              <a:spcAft>
                <a:spcPts val="0"/>
              </a:spcAft>
              <a:buNone/>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架构布局基于企业冗余要求，基于两个独立的数据中心。 </a:t>
            </a:r>
            <a:endParaRPr>
              <a:latin typeface="微软雅黑" panose="020B0503020204020204" pitchFamily="34" charset="-122"/>
              <a:ea typeface="微软雅黑" panose="020B0503020204020204" pitchFamily="34" charset="-122"/>
            </a:endParaRPr>
          </a:p>
          <a:p>
            <a:pPr marL="0" marR="0" lvl="0" indent="0" algn="just" rtl="0">
              <a:spcBef>
                <a:spcPts val="0"/>
              </a:spcBef>
              <a:spcAft>
                <a:spcPts val="0"/>
              </a:spcAft>
              <a:buNone/>
            </a:pPr>
            <a:endParaRPr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endParaRPr>
          </a:p>
          <a:p>
            <a:pPr marL="0" marR="0" lvl="0" indent="0" algn="just" rtl="0">
              <a:spcBef>
                <a:spcPts val="0"/>
              </a:spcBef>
              <a:spcAft>
                <a:spcPts val="0"/>
              </a:spcAft>
              <a:buNone/>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测试环境是生产环境的 1：1 克隆，可用于在危急情况下替换 Prod。 </a:t>
            </a:r>
            <a:endParaRPr>
              <a:latin typeface="微软雅黑" panose="020B0503020204020204" pitchFamily="34" charset="-122"/>
              <a:ea typeface="微软雅黑" panose="020B0503020204020204" pitchFamily="34" charset="-122"/>
            </a:endParaRPr>
          </a:p>
          <a:p>
            <a:pPr marL="0" marR="0" lvl="0" indent="0" algn="just" rtl="0">
              <a:spcBef>
                <a:spcPts val="0"/>
              </a:spcBef>
              <a:spcAft>
                <a:spcPts val="0"/>
              </a:spcAft>
              <a:buNone/>
            </a:pPr>
            <a:endParaRPr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endParaRPr>
          </a:p>
          <a:p>
            <a:pPr marL="0" marR="0" lvl="0" indent="0" algn="just" rtl="0">
              <a:spcBef>
                <a:spcPts val="0"/>
              </a:spcBef>
              <a:spcAft>
                <a:spcPts val="0"/>
              </a:spcAft>
              <a:buNone/>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开发环境的功能有限，仅用于开发人员，而不是端到端测试。</a:t>
            </a:r>
            <a:endParaRPr>
              <a:latin typeface="微软雅黑" panose="020B0503020204020204" pitchFamily="34" charset="-122"/>
              <a:ea typeface="微软雅黑" panose="020B0503020204020204" pitchFamily="34" charset="-122"/>
            </a:endParaRPr>
          </a:p>
          <a:p>
            <a:pPr marL="0" marR="0" lvl="0" indent="0" algn="l" rtl="0">
              <a:lnSpc>
                <a:spcPct val="100000"/>
              </a:lnSpc>
              <a:spcBef>
                <a:spcPts val="0"/>
              </a:spcBef>
              <a:spcAft>
                <a:spcPts val="0"/>
              </a:spcAft>
              <a:buClr>
                <a:srgbClr val="1C8FBF"/>
              </a:buClr>
              <a:buSzPts val="450"/>
              <a:buFont typeface="Raleway"/>
              <a:buNone/>
            </a:pPr>
            <a:endParaRPr sz="1800" b="1" i="0" u="none" strike="noStrike" cap="none">
              <a:solidFill>
                <a:schemeClr val="accent1"/>
              </a:solidFill>
              <a:latin typeface="微软雅黑" panose="020B0503020204020204" pitchFamily="34" charset="-122"/>
              <a:ea typeface="微软雅黑" panose="020B0503020204020204" pitchFamily="34" charset="-122"/>
              <a:cs typeface="Calibri"/>
              <a:sym typeface="Calibri"/>
            </a:endParaRPr>
          </a:p>
        </p:txBody>
      </p:sp>
      <p:sp>
        <p:nvSpPr>
          <p:cNvPr id="510" name="Google Shape;510;p56"/>
          <p:cNvSpPr txBox="1"/>
          <p:nvPr/>
        </p:nvSpPr>
        <p:spPr>
          <a:xfrm>
            <a:off x="6933369" y="5613905"/>
            <a:ext cx="1964810" cy="21544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cs-CZ" sz="14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详细组件：  </a:t>
            </a:r>
            <a:endParaRPr>
              <a:latin typeface="微软雅黑" panose="020B0503020204020204" pitchFamily="34" charset="-122"/>
              <a:ea typeface="微软雅黑" panose="020B0503020204020204" pitchFamily="34" charset="-122"/>
            </a:endParaRPr>
          </a:p>
        </p:txBody>
      </p:sp>
      <p:pic>
        <p:nvPicPr>
          <p:cNvPr id="511" name="Google Shape;511;p56"/>
          <p:cNvPicPr preferRelativeResize="0"/>
          <p:nvPr/>
        </p:nvPicPr>
        <p:blipFill rotWithShape="1">
          <a:blip r:embed="rId4">
            <a:alphaModFix/>
          </a:blip>
          <a:srcRect/>
          <a:stretch/>
        </p:blipFill>
        <p:spPr>
          <a:xfrm>
            <a:off x="8840417" y="5390569"/>
            <a:ext cx="1183838" cy="877560"/>
          </a:xfrm>
          <a:prstGeom prst="rect">
            <a:avLst/>
          </a:prstGeom>
          <a:noFill/>
          <a:ln>
            <a:noFill/>
          </a:ln>
        </p:spPr>
      </p:pic>
      <p:sp>
        <p:nvSpPr>
          <p:cNvPr id="512" name="Google Shape;512;p56"/>
          <p:cNvSpPr txBox="1"/>
          <p:nvPr/>
        </p:nvSpPr>
        <p:spPr>
          <a:xfrm>
            <a:off x="2200655" y="518160"/>
            <a:ext cx="6876281" cy="136960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3100"/>
              <a:buFont typeface="Calibri"/>
              <a:buNone/>
            </a:pPr>
            <a:r>
              <a:rPr lang="cs-CZ" sz="3100" b="1" i="0" u="none" strike="noStrike" cap="none">
                <a:solidFill>
                  <a:schemeClr val="accent1"/>
                </a:solidFill>
                <a:latin typeface="微软雅黑" panose="020B0503020204020204" pitchFamily="34" charset="-122"/>
                <a:ea typeface="微软雅黑" panose="020B0503020204020204" pitchFamily="34" charset="-122"/>
                <a:cs typeface="Calibri"/>
                <a:sym typeface="Calibri"/>
              </a:rPr>
              <a:t>灾难恢复的典型架构</a:t>
            </a:r>
            <a:endParaRPr>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57"/>
          <p:cNvPicPr preferRelativeResize="0">
            <a:picLocks noGrp="1"/>
          </p:cNvPicPr>
          <p:nvPr>
            <p:ph type="pic" idx="2"/>
          </p:nvPr>
        </p:nvPicPr>
        <p:blipFill rotWithShape="1">
          <a:blip r:embed="rId3">
            <a:alphaModFix/>
          </a:blip>
          <a:srcRect l="187" r="186"/>
          <a:stretch/>
        </p:blipFill>
        <p:spPr>
          <a:xfrm>
            <a:off x="1" y="0"/>
            <a:ext cx="12188825" cy="6858000"/>
          </a:xfrm>
          <a:prstGeom prst="rect">
            <a:avLst/>
          </a:prstGeom>
          <a:solidFill>
            <a:schemeClr val="accent1"/>
          </a:solidFill>
          <a:ln>
            <a:noFill/>
          </a:ln>
        </p:spPr>
      </p:pic>
      <p:pic>
        <p:nvPicPr>
          <p:cNvPr id="518" name="Google Shape;518;p57"/>
          <p:cNvPicPr preferRelativeResize="0"/>
          <p:nvPr/>
        </p:nvPicPr>
        <p:blipFill rotWithShape="1">
          <a:blip r:embed="rId4">
            <a:alphaModFix/>
          </a:blip>
          <a:srcRect/>
          <a:stretch/>
        </p:blipFill>
        <p:spPr>
          <a:xfrm>
            <a:off x="303212" y="3518941"/>
            <a:ext cx="1158455" cy="422708"/>
          </a:xfrm>
          <a:prstGeom prst="rect">
            <a:avLst/>
          </a:prstGeom>
          <a:noFill/>
          <a:ln>
            <a:noFill/>
          </a:ln>
        </p:spPr>
      </p:pic>
      <p:sp>
        <p:nvSpPr>
          <p:cNvPr id="519" name="Google Shape;519;p57"/>
          <p:cNvSpPr txBox="1"/>
          <p:nvPr/>
        </p:nvSpPr>
        <p:spPr>
          <a:xfrm>
            <a:off x="2379758" y="2818900"/>
            <a:ext cx="6781800"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s-CZ" sz="48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项目治理</a:t>
            </a:r>
            <a:endParaRPr sz="4800" b="1"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8"/>
          <p:cNvSpPr/>
          <p:nvPr/>
        </p:nvSpPr>
        <p:spPr>
          <a:xfrm>
            <a:off x="1764686" y="1484529"/>
            <a:ext cx="2377440" cy="2376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p:txBody>
      </p:sp>
      <p:sp>
        <p:nvSpPr>
          <p:cNvPr id="525" name="Google Shape;525;p58"/>
          <p:cNvSpPr txBox="1"/>
          <p:nvPr/>
        </p:nvSpPr>
        <p:spPr>
          <a:xfrm>
            <a:off x="1859138" y="1665997"/>
            <a:ext cx="2198786" cy="2142125"/>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None/>
            </a:pPr>
            <a:r>
              <a:rPr lang="cs-CZ" sz="14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发展管理</a:t>
            </a:r>
            <a:endParaRPr>
              <a:latin typeface="微软雅黑" panose="020B0503020204020204" pitchFamily="34" charset="-122"/>
              <a:ea typeface="微软雅黑" panose="020B0503020204020204" pitchFamily="34" charset="-122"/>
            </a:endParaRPr>
          </a:p>
          <a:p>
            <a:pPr marL="0" marR="0" lvl="0" indent="0" algn="l" rtl="0">
              <a:lnSpc>
                <a:spcPct val="120000"/>
              </a:lnSpc>
              <a:spcBef>
                <a:spcPts val="0"/>
              </a:spcBef>
              <a:spcAft>
                <a:spcPts val="0"/>
              </a:spcAft>
              <a:buClr>
                <a:srgbClr val="595959"/>
              </a:buClr>
              <a:buSzPts val="275"/>
              <a:buFont typeface="Raleway Light"/>
              <a:buNone/>
            </a:pPr>
            <a:endParaRPr sz="1100" b="1"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a:p>
            <a:pPr marL="0" marR="0" lvl="0" indent="0" algn="just" rtl="0">
              <a:lnSpc>
                <a:spcPct val="120000"/>
              </a:lnSpc>
              <a:spcBef>
                <a:spcPts val="0"/>
              </a:spcBef>
              <a:spcAft>
                <a:spcPts val="0"/>
              </a:spcAft>
              <a:buClr>
                <a:srgbClr val="595959"/>
              </a:buClr>
              <a:buSzPts val="275"/>
              <a:buFont typeface="Raleway Light"/>
              <a:buNone/>
            </a:pPr>
            <a:r>
              <a:rPr lang="cs-CZ" sz="11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发展战略是敏捷和瀑布方法的混合体，根据 RPA 开发的具体细节进行了微调。</a:t>
            </a:r>
            <a:endParaRPr>
              <a:latin typeface="微软雅黑" panose="020B0503020204020204" pitchFamily="34" charset="-122"/>
              <a:ea typeface="微软雅黑" panose="020B0503020204020204" pitchFamily="34" charset="-122"/>
            </a:endParaRPr>
          </a:p>
          <a:p>
            <a:pPr marL="0" marR="0" lvl="0" indent="0" algn="just" rtl="0">
              <a:lnSpc>
                <a:spcPct val="120000"/>
              </a:lnSpc>
              <a:spcBef>
                <a:spcPts val="0"/>
              </a:spcBef>
              <a:spcAft>
                <a:spcPts val="0"/>
              </a:spcAft>
              <a:buClr>
                <a:srgbClr val="595959"/>
              </a:buClr>
              <a:buSzPts val="275"/>
              <a:buFont typeface="Raleway Light"/>
              <a:buNone/>
            </a:pPr>
            <a:r>
              <a:rPr lang="cs-CZ" sz="11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项目阶段将保持线性，然而，我们的目标是保持敏捷方法的好处。</a:t>
            </a:r>
            <a:endParaRPr>
              <a:latin typeface="微软雅黑" panose="020B0503020204020204" pitchFamily="34" charset="-122"/>
              <a:ea typeface="微软雅黑" panose="020B0503020204020204" pitchFamily="34" charset="-122"/>
            </a:endParaRPr>
          </a:p>
        </p:txBody>
      </p:sp>
      <p:pic>
        <p:nvPicPr>
          <p:cNvPr id="526" name="Google Shape;526;p58"/>
          <p:cNvPicPr preferRelativeResize="0"/>
          <p:nvPr/>
        </p:nvPicPr>
        <p:blipFill rotWithShape="1">
          <a:blip r:embed="rId3">
            <a:alphaModFix/>
          </a:blip>
          <a:srcRect/>
          <a:stretch/>
        </p:blipFill>
        <p:spPr>
          <a:xfrm>
            <a:off x="10452078" y="5347577"/>
            <a:ext cx="914400" cy="771524"/>
          </a:xfrm>
          <a:prstGeom prst="rect">
            <a:avLst/>
          </a:prstGeom>
          <a:noFill/>
          <a:ln>
            <a:noFill/>
          </a:ln>
        </p:spPr>
      </p:pic>
      <p:sp>
        <p:nvSpPr>
          <p:cNvPr id="527" name="Google Shape;527;p58"/>
          <p:cNvSpPr txBox="1"/>
          <p:nvPr/>
        </p:nvSpPr>
        <p:spPr>
          <a:xfrm>
            <a:off x="10533168" y="4774285"/>
            <a:ext cx="670205" cy="2154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29FD2"/>
              </a:buClr>
              <a:buSzPts val="350"/>
              <a:buFont typeface="Raleway"/>
              <a:buNone/>
            </a:pPr>
            <a:r>
              <a:rPr lang="cs-CZ" sz="14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指导</a:t>
            </a:r>
            <a:endParaRPr>
              <a:latin typeface="微软雅黑" panose="020B0503020204020204" pitchFamily="34" charset="-122"/>
              <a:ea typeface="微软雅黑" panose="020B0503020204020204" pitchFamily="34" charset="-122"/>
            </a:endParaRPr>
          </a:p>
        </p:txBody>
      </p:sp>
      <p:sp>
        <p:nvSpPr>
          <p:cNvPr id="528" name="Google Shape;528;p58"/>
          <p:cNvSpPr/>
          <p:nvPr/>
        </p:nvSpPr>
        <p:spPr>
          <a:xfrm>
            <a:off x="4339906" y="1484529"/>
            <a:ext cx="2377440" cy="2376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p:txBody>
      </p:sp>
      <p:sp>
        <p:nvSpPr>
          <p:cNvPr id="529" name="Google Shape;529;p58"/>
          <p:cNvSpPr/>
          <p:nvPr/>
        </p:nvSpPr>
        <p:spPr>
          <a:xfrm>
            <a:off x="7022486" y="1484529"/>
            <a:ext cx="2377440" cy="2376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p:txBody>
      </p:sp>
      <p:sp>
        <p:nvSpPr>
          <p:cNvPr id="530" name="Google Shape;530;p58"/>
          <p:cNvSpPr/>
          <p:nvPr/>
        </p:nvSpPr>
        <p:spPr>
          <a:xfrm>
            <a:off x="1735772" y="4267200"/>
            <a:ext cx="2377440" cy="2376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p:txBody>
      </p:sp>
      <p:sp>
        <p:nvSpPr>
          <p:cNvPr id="531" name="Google Shape;531;p58"/>
          <p:cNvSpPr/>
          <p:nvPr/>
        </p:nvSpPr>
        <p:spPr>
          <a:xfrm>
            <a:off x="4367771" y="4295655"/>
            <a:ext cx="2377440" cy="2376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p:txBody>
      </p:sp>
      <p:sp>
        <p:nvSpPr>
          <p:cNvPr id="532" name="Google Shape;532;p58"/>
          <p:cNvSpPr/>
          <p:nvPr/>
        </p:nvSpPr>
        <p:spPr>
          <a:xfrm>
            <a:off x="7022484" y="4295655"/>
            <a:ext cx="2377440" cy="2376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p:txBody>
      </p:sp>
      <p:sp>
        <p:nvSpPr>
          <p:cNvPr id="533" name="Google Shape;533;p58"/>
          <p:cNvSpPr/>
          <p:nvPr/>
        </p:nvSpPr>
        <p:spPr>
          <a:xfrm>
            <a:off x="9681908" y="1484529"/>
            <a:ext cx="2377440" cy="2376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p:txBody>
      </p:sp>
      <p:sp>
        <p:nvSpPr>
          <p:cNvPr id="534" name="Google Shape;534;p58"/>
          <p:cNvSpPr/>
          <p:nvPr/>
        </p:nvSpPr>
        <p:spPr>
          <a:xfrm>
            <a:off x="4438269" y="1896069"/>
            <a:ext cx="2267582" cy="156966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cs-CZ" sz="14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环境设置</a:t>
            </a:r>
            <a:endParaRPr>
              <a:latin typeface="微软雅黑" panose="020B0503020204020204" pitchFamily="34" charset="-122"/>
              <a:ea typeface="微软雅黑" panose="020B0503020204020204" pitchFamily="34" charset="-122"/>
            </a:endParaRPr>
          </a:p>
          <a:p>
            <a:pPr marL="0" marR="0" lvl="0" indent="0" algn="l" rtl="0">
              <a:lnSpc>
                <a:spcPct val="120000"/>
              </a:lnSpc>
              <a:spcBef>
                <a:spcPts val="0"/>
              </a:spcBef>
              <a:spcAft>
                <a:spcPts val="0"/>
              </a:spcAft>
              <a:buNone/>
            </a:pPr>
            <a:endParaRPr sz="1100" b="1"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a:p>
            <a:pPr marL="0" marR="0" lvl="0" indent="0" algn="just" rtl="0">
              <a:lnSpc>
                <a:spcPct val="120000"/>
              </a:lnSpc>
              <a:spcBef>
                <a:spcPts val="0"/>
              </a:spcBef>
              <a:spcAft>
                <a:spcPts val="0"/>
              </a:spcAft>
              <a:buNone/>
            </a:pPr>
            <a:r>
              <a:rPr lang="cs-CZ" sz="11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确定不同机器人环境之间的分割。不同方法提供的优势需要每个项目进行加权。</a:t>
            </a:r>
            <a:endParaRPr>
              <a:latin typeface="微软雅黑" panose="020B0503020204020204" pitchFamily="34" charset="-122"/>
              <a:ea typeface="微软雅黑" panose="020B0503020204020204" pitchFamily="34" charset="-122"/>
            </a:endParaRPr>
          </a:p>
        </p:txBody>
      </p:sp>
      <p:sp>
        <p:nvSpPr>
          <p:cNvPr id="535" name="Google Shape;535;p58"/>
          <p:cNvSpPr/>
          <p:nvPr/>
        </p:nvSpPr>
        <p:spPr>
          <a:xfrm>
            <a:off x="7135441" y="1894529"/>
            <a:ext cx="2201339" cy="1772793"/>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cs-CZ" sz="14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机器人认证</a:t>
            </a:r>
            <a:endParaRPr>
              <a:latin typeface="微软雅黑" panose="020B0503020204020204" pitchFamily="34" charset="-122"/>
              <a:ea typeface="微软雅黑" panose="020B0503020204020204" pitchFamily="34" charset="-122"/>
            </a:endParaRPr>
          </a:p>
          <a:p>
            <a:pPr marL="0" marR="0" lvl="0" indent="0" algn="l" rtl="0">
              <a:lnSpc>
                <a:spcPct val="120000"/>
              </a:lnSpc>
              <a:spcBef>
                <a:spcPts val="0"/>
              </a:spcBef>
              <a:spcAft>
                <a:spcPts val="0"/>
              </a:spcAft>
              <a:buNone/>
            </a:pPr>
            <a:endParaRPr sz="1100" b="1"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a:p>
            <a:pPr marL="0" marR="0" lvl="0" indent="0" algn="just" rtl="0">
              <a:lnSpc>
                <a:spcPct val="120000"/>
              </a:lnSpc>
              <a:spcBef>
                <a:spcPts val="0"/>
              </a:spcBef>
              <a:spcAft>
                <a:spcPts val="0"/>
              </a:spcAft>
              <a:buNone/>
            </a:pPr>
            <a:r>
              <a:rPr lang="cs-CZ" sz="11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决定使用一个通用帐户、多个技术帐户和机器人用户帐户。分析每种方法对自动化应用程序的好处。</a:t>
            </a:r>
            <a:endParaRPr>
              <a:latin typeface="微软雅黑" panose="020B0503020204020204" pitchFamily="34" charset="-122"/>
              <a:ea typeface="微软雅黑" panose="020B0503020204020204" pitchFamily="34" charset="-122"/>
            </a:endParaRPr>
          </a:p>
        </p:txBody>
      </p:sp>
      <p:sp>
        <p:nvSpPr>
          <p:cNvPr id="536" name="Google Shape;536;p58"/>
          <p:cNvSpPr/>
          <p:nvPr/>
        </p:nvSpPr>
        <p:spPr>
          <a:xfrm>
            <a:off x="9717098" y="1635997"/>
            <a:ext cx="2302343" cy="2031325"/>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cs-CZ" sz="1400" b="1" i="0" u="none" strike="noStrike" cap="none" dirty="0">
                <a:solidFill>
                  <a:schemeClr val="lt1"/>
                </a:solidFill>
                <a:latin typeface="微软雅黑" panose="020B0503020204020204" pitchFamily="34" charset="-122"/>
                <a:ea typeface="微软雅黑" panose="020B0503020204020204" pitchFamily="34" charset="-122"/>
                <a:cs typeface="Calibri"/>
                <a:sym typeface="Calibri"/>
              </a:rPr>
              <a:t>开发人员协作</a:t>
            </a:r>
            <a:endParaRPr dirty="0">
              <a:latin typeface="微软雅黑" panose="020B0503020204020204" pitchFamily="34" charset="-122"/>
              <a:ea typeface="微软雅黑" panose="020B0503020204020204" pitchFamily="34" charset="-122"/>
            </a:endParaRPr>
          </a:p>
          <a:p>
            <a:pPr marL="0" marR="0" lvl="0" indent="0" algn="l" rtl="0">
              <a:lnSpc>
                <a:spcPct val="120000"/>
              </a:lnSpc>
              <a:spcBef>
                <a:spcPts val="0"/>
              </a:spcBef>
              <a:spcAft>
                <a:spcPts val="0"/>
              </a:spcAft>
              <a:buNone/>
            </a:pPr>
            <a:endParaRPr sz="1100" b="1" i="0" u="none" strike="noStrike" cap="none" dirty="0">
              <a:solidFill>
                <a:schemeClr val="lt1"/>
              </a:solidFill>
              <a:latin typeface="微软雅黑" panose="020B0503020204020204" pitchFamily="34" charset="-122"/>
              <a:ea typeface="微软雅黑" panose="020B0503020204020204" pitchFamily="34" charset="-122"/>
              <a:cs typeface="Calibri"/>
              <a:sym typeface="Calibri"/>
            </a:endParaRPr>
          </a:p>
          <a:p>
            <a:pPr marL="0" marR="0" lvl="0" indent="0" algn="just" rtl="0">
              <a:lnSpc>
                <a:spcPct val="120000"/>
              </a:lnSpc>
              <a:spcBef>
                <a:spcPts val="0"/>
              </a:spcBef>
              <a:spcAft>
                <a:spcPts val="0"/>
              </a:spcAft>
              <a:buNone/>
            </a:pPr>
            <a:r>
              <a:rPr lang="cs-CZ" sz="1100" b="1" i="0" u="none" strike="noStrike" cap="none" dirty="0">
                <a:solidFill>
                  <a:schemeClr val="lt1"/>
                </a:solidFill>
                <a:latin typeface="微软雅黑" panose="020B0503020204020204" pitchFamily="34" charset="-122"/>
                <a:ea typeface="微软雅黑" panose="020B0503020204020204" pitchFamily="34" charset="-122"/>
                <a:cs typeface="Calibri"/>
                <a:sym typeface="Calibri"/>
              </a:rPr>
              <a:t>选择 RPA 团队中的开发人员协作方法。</a:t>
            </a:r>
            <a:endParaRPr dirty="0">
              <a:latin typeface="微软雅黑" panose="020B0503020204020204" pitchFamily="34" charset="-122"/>
              <a:ea typeface="微软雅黑" panose="020B0503020204020204" pitchFamily="34" charset="-122"/>
            </a:endParaRPr>
          </a:p>
          <a:p>
            <a:pPr marL="0" marR="0" lvl="0" indent="0" algn="just" rtl="0">
              <a:lnSpc>
                <a:spcPct val="120000"/>
              </a:lnSpc>
              <a:spcBef>
                <a:spcPts val="0"/>
              </a:spcBef>
              <a:spcAft>
                <a:spcPts val="0"/>
              </a:spcAft>
              <a:buNone/>
            </a:pPr>
            <a:r>
              <a:rPr lang="cs-CZ" sz="1100" b="1" i="0" u="none" strike="noStrike" cap="none" dirty="0">
                <a:solidFill>
                  <a:schemeClr val="lt1"/>
                </a:solidFill>
                <a:latin typeface="微软雅黑" panose="020B0503020204020204" pitchFamily="34" charset="-122"/>
                <a:ea typeface="微软雅黑" panose="020B0503020204020204" pitchFamily="34" charset="-122"/>
                <a:cs typeface="Calibri"/>
                <a:sym typeface="Calibri"/>
              </a:rPr>
              <a:t>支持多种技术，包括与 UiPath Studio 本机集成的 TFS 和 SVN。</a:t>
            </a:r>
            <a:endParaRPr sz="1100" b="1" i="0" u="none" strike="noStrike" cap="none" dirty="0">
              <a:solidFill>
                <a:schemeClr val="lt1"/>
              </a:solidFill>
              <a:latin typeface="微软雅黑" panose="020B0503020204020204" pitchFamily="34" charset="-122"/>
              <a:ea typeface="微软雅黑" panose="020B0503020204020204" pitchFamily="34" charset="-122"/>
              <a:cs typeface="Calibri"/>
              <a:sym typeface="Calibri"/>
            </a:endParaRPr>
          </a:p>
        </p:txBody>
      </p:sp>
      <p:sp>
        <p:nvSpPr>
          <p:cNvPr id="537" name="Google Shape;537;p58"/>
          <p:cNvSpPr/>
          <p:nvPr/>
        </p:nvSpPr>
        <p:spPr>
          <a:xfrm>
            <a:off x="1770792" y="4801895"/>
            <a:ext cx="2287200" cy="17727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cs-CZ" sz="14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可重复使用的组件</a:t>
            </a:r>
            <a:endParaRPr>
              <a:latin typeface="微软雅黑" panose="020B0503020204020204" pitchFamily="34" charset="-122"/>
              <a:ea typeface="微软雅黑" panose="020B0503020204020204" pitchFamily="34" charset="-122"/>
            </a:endParaRPr>
          </a:p>
          <a:p>
            <a:pPr marL="0" marR="0" lvl="0" indent="0" algn="l" rtl="0">
              <a:lnSpc>
                <a:spcPct val="120000"/>
              </a:lnSpc>
              <a:spcBef>
                <a:spcPts val="0"/>
              </a:spcBef>
              <a:spcAft>
                <a:spcPts val="0"/>
              </a:spcAft>
              <a:buNone/>
            </a:pPr>
            <a:endParaRPr sz="1100" b="1"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a:p>
            <a:pPr marL="0" marR="0" lvl="0" indent="0" algn="just" rtl="0">
              <a:lnSpc>
                <a:spcPct val="120000"/>
              </a:lnSpc>
              <a:spcBef>
                <a:spcPts val="0"/>
              </a:spcBef>
              <a:spcAft>
                <a:spcPts val="0"/>
              </a:spcAft>
              <a:buNone/>
            </a:pPr>
            <a:r>
              <a:rPr lang="cs-CZ" sz="11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选择重用和分发已开发的组件的策略。通过定义跨部门或跨公司的组件的可再使用性，节省时间和精力。</a:t>
            </a:r>
            <a:endParaRPr>
              <a:latin typeface="微软雅黑" panose="020B0503020204020204" pitchFamily="34" charset="-122"/>
              <a:ea typeface="微软雅黑" panose="020B0503020204020204" pitchFamily="34" charset="-122"/>
            </a:endParaRPr>
          </a:p>
        </p:txBody>
      </p:sp>
      <p:sp>
        <p:nvSpPr>
          <p:cNvPr id="538" name="Google Shape;538;p58"/>
          <p:cNvSpPr/>
          <p:nvPr/>
        </p:nvSpPr>
        <p:spPr>
          <a:xfrm>
            <a:off x="4414918" y="4801894"/>
            <a:ext cx="2222084" cy="1772793"/>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cs-CZ" sz="14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存储凭据</a:t>
            </a:r>
            <a:endParaRPr>
              <a:latin typeface="微软雅黑" panose="020B0503020204020204" pitchFamily="34" charset="-122"/>
              <a:ea typeface="微软雅黑" panose="020B0503020204020204" pitchFamily="34" charset="-122"/>
            </a:endParaRPr>
          </a:p>
          <a:p>
            <a:pPr marL="0" marR="0" lvl="0" indent="0" algn="l" rtl="0">
              <a:lnSpc>
                <a:spcPct val="120000"/>
              </a:lnSpc>
              <a:spcBef>
                <a:spcPts val="0"/>
              </a:spcBef>
              <a:spcAft>
                <a:spcPts val="0"/>
              </a:spcAft>
              <a:buNone/>
            </a:pPr>
            <a:endParaRPr sz="1100" b="1"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a:p>
            <a:pPr marL="0" marR="0" lvl="0" indent="0" algn="just" rtl="0">
              <a:lnSpc>
                <a:spcPct val="120000"/>
              </a:lnSpc>
              <a:spcBef>
                <a:spcPts val="0"/>
              </a:spcBef>
              <a:spcAft>
                <a:spcPts val="0"/>
              </a:spcAft>
              <a:buNone/>
            </a:pPr>
            <a:r>
              <a:rPr lang="cs-CZ" sz="11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选择存储用于机器人登录的凭据的最佳方法。</a:t>
            </a:r>
            <a:endParaRPr>
              <a:latin typeface="微软雅黑" panose="020B0503020204020204" pitchFamily="34" charset="-122"/>
              <a:ea typeface="微软雅黑" panose="020B0503020204020204" pitchFamily="34" charset="-122"/>
            </a:endParaRPr>
          </a:p>
          <a:p>
            <a:pPr marL="0" marR="0" lvl="0" indent="0" algn="just" rtl="0">
              <a:lnSpc>
                <a:spcPct val="120000"/>
              </a:lnSpc>
              <a:spcBef>
                <a:spcPts val="0"/>
              </a:spcBef>
              <a:spcAft>
                <a:spcPts val="0"/>
              </a:spcAft>
              <a:buNone/>
            </a:pPr>
            <a:r>
              <a:rPr lang="cs-CZ" sz="11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根据自动化流程的具体细节选择集中式或本地策略。</a:t>
            </a:r>
            <a:endParaRPr>
              <a:latin typeface="微软雅黑" panose="020B0503020204020204" pitchFamily="34" charset="-122"/>
              <a:ea typeface="微软雅黑" panose="020B0503020204020204" pitchFamily="34" charset="-122"/>
            </a:endParaRPr>
          </a:p>
        </p:txBody>
      </p:sp>
      <p:sp>
        <p:nvSpPr>
          <p:cNvPr id="539" name="Google Shape;539;p58"/>
          <p:cNvSpPr/>
          <p:nvPr/>
        </p:nvSpPr>
        <p:spPr>
          <a:xfrm>
            <a:off x="7110534" y="4801894"/>
            <a:ext cx="2201339" cy="156966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cs-CZ" sz="14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命名策略</a:t>
            </a:r>
            <a:endParaRPr>
              <a:latin typeface="微软雅黑" panose="020B0503020204020204" pitchFamily="34" charset="-122"/>
              <a:ea typeface="微软雅黑" panose="020B0503020204020204" pitchFamily="34" charset="-122"/>
            </a:endParaRPr>
          </a:p>
          <a:p>
            <a:pPr marL="0" marR="0" lvl="0" indent="0" algn="l" rtl="0">
              <a:lnSpc>
                <a:spcPct val="120000"/>
              </a:lnSpc>
              <a:spcBef>
                <a:spcPts val="0"/>
              </a:spcBef>
              <a:spcAft>
                <a:spcPts val="0"/>
              </a:spcAft>
              <a:buNone/>
            </a:pPr>
            <a:endParaRPr sz="1100" b="1"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a:p>
            <a:pPr marL="0" marR="0" lvl="0" indent="0" algn="just" rtl="0">
              <a:lnSpc>
                <a:spcPct val="120000"/>
              </a:lnSpc>
              <a:spcBef>
                <a:spcPts val="0"/>
              </a:spcBef>
              <a:spcAft>
                <a:spcPts val="0"/>
              </a:spcAft>
              <a:buNone/>
            </a:pPr>
            <a:r>
              <a:rPr lang="cs-CZ" sz="11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遵守开发人员建议的命名策略标准。包括随后和可靠发展的内部最佳做法。</a:t>
            </a:r>
            <a:endParaRPr>
              <a:latin typeface="微软雅黑" panose="020B0503020204020204" pitchFamily="34" charset="-122"/>
              <a:ea typeface="微软雅黑" panose="020B0503020204020204" pitchFamily="34" charset="-122"/>
            </a:endParaRPr>
          </a:p>
        </p:txBody>
      </p:sp>
      <p:sp>
        <p:nvSpPr>
          <p:cNvPr id="540" name="Google Shape;540;p58"/>
          <p:cNvSpPr/>
          <p:nvPr/>
        </p:nvSpPr>
        <p:spPr>
          <a:xfrm>
            <a:off x="11504612" y="6172200"/>
            <a:ext cx="381000" cy="42393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p:txBody>
      </p:sp>
      <p:sp>
        <p:nvSpPr>
          <p:cNvPr id="541" name="Google Shape;541;p58"/>
          <p:cNvSpPr/>
          <p:nvPr/>
        </p:nvSpPr>
        <p:spPr>
          <a:xfrm>
            <a:off x="9677196" y="4267200"/>
            <a:ext cx="2382151" cy="2376000"/>
          </a:xfrm>
          <a:prstGeom prst="rect">
            <a:avLst/>
          </a:prstGeom>
          <a:noFill/>
          <a:ln w="12700" cap="flat" cmpd="sng">
            <a:solidFill>
              <a:srgbClr val="E4583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微软雅黑" panose="020B0503020204020204" pitchFamily="34" charset="-122"/>
              <a:ea typeface="微软雅黑" panose="020B0503020204020204" pitchFamily="34" charset="-122"/>
              <a:cs typeface="Calibri"/>
              <a:sym typeface="Calibri"/>
            </a:endParaRPr>
          </a:p>
        </p:txBody>
      </p:sp>
      <p:sp>
        <p:nvSpPr>
          <p:cNvPr id="542" name="Google Shape;542;p58"/>
          <p:cNvSpPr txBox="1"/>
          <p:nvPr/>
        </p:nvSpPr>
        <p:spPr>
          <a:xfrm>
            <a:off x="2048255" y="365760"/>
            <a:ext cx="6876281" cy="136960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3100"/>
              <a:buFont typeface="Calibri"/>
              <a:buNone/>
            </a:pPr>
            <a:r>
              <a:rPr lang="cs-CZ" sz="3100" b="1" i="0" u="none" strike="noStrike" cap="none">
                <a:solidFill>
                  <a:schemeClr val="accent1"/>
                </a:solidFill>
                <a:latin typeface="微软雅黑" panose="020B0503020204020204" pitchFamily="34" charset="-122"/>
                <a:ea typeface="微软雅黑" panose="020B0503020204020204" pitchFamily="34" charset="-122"/>
                <a:cs typeface="Calibri"/>
                <a:sym typeface="Calibri"/>
              </a:rPr>
              <a:t>RPA 开发方法</a:t>
            </a:r>
            <a:endParaRPr>
              <a:latin typeface="微软雅黑" panose="020B0503020204020204" pitchFamily="34" charset="-122"/>
              <a:ea typeface="微软雅黑" panose="020B0503020204020204" pitchFamily="34" charset="-122"/>
            </a:endParaRPr>
          </a:p>
        </p:txBody>
      </p:sp>
      <p:pic>
        <p:nvPicPr>
          <p:cNvPr id="543" name="Google Shape;543;p58"/>
          <p:cNvPicPr preferRelativeResize="0"/>
          <p:nvPr/>
        </p:nvPicPr>
        <p:blipFill rotWithShape="1">
          <a:blip r:embed="rId4">
            <a:alphaModFix/>
          </a:blip>
          <a:srcRect/>
          <a:stretch/>
        </p:blipFill>
        <p:spPr>
          <a:xfrm>
            <a:off x="5264153" y="1117357"/>
            <a:ext cx="548640" cy="548640"/>
          </a:xfrm>
          <a:prstGeom prst="rect">
            <a:avLst/>
          </a:prstGeom>
          <a:noFill/>
          <a:ln>
            <a:noFill/>
          </a:ln>
        </p:spPr>
      </p:pic>
      <p:pic>
        <p:nvPicPr>
          <p:cNvPr id="544" name="Google Shape;544;p58"/>
          <p:cNvPicPr preferRelativeResize="0"/>
          <p:nvPr/>
        </p:nvPicPr>
        <p:blipFill rotWithShape="1">
          <a:blip r:embed="rId5">
            <a:alphaModFix/>
          </a:blip>
          <a:srcRect/>
          <a:stretch/>
        </p:blipFill>
        <p:spPr>
          <a:xfrm>
            <a:off x="10632767" y="1111898"/>
            <a:ext cx="553022" cy="553022"/>
          </a:xfrm>
          <a:prstGeom prst="rect">
            <a:avLst/>
          </a:prstGeom>
          <a:noFill/>
          <a:ln>
            <a:noFill/>
          </a:ln>
        </p:spPr>
      </p:pic>
      <p:pic>
        <p:nvPicPr>
          <p:cNvPr id="545" name="Google Shape;545;p58"/>
          <p:cNvPicPr preferRelativeResize="0"/>
          <p:nvPr/>
        </p:nvPicPr>
        <p:blipFill rotWithShape="1">
          <a:blip r:embed="rId6">
            <a:alphaModFix/>
          </a:blip>
          <a:srcRect/>
          <a:stretch/>
        </p:blipFill>
        <p:spPr>
          <a:xfrm>
            <a:off x="7924312" y="1098230"/>
            <a:ext cx="537767" cy="537767"/>
          </a:xfrm>
          <a:prstGeom prst="rect">
            <a:avLst/>
          </a:prstGeom>
          <a:noFill/>
          <a:ln>
            <a:noFill/>
          </a:ln>
        </p:spPr>
      </p:pic>
      <p:pic>
        <p:nvPicPr>
          <p:cNvPr id="546" name="Google Shape;546;p58"/>
          <p:cNvPicPr preferRelativeResize="0"/>
          <p:nvPr/>
        </p:nvPicPr>
        <p:blipFill rotWithShape="1">
          <a:blip r:embed="rId7">
            <a:alphaModFix/>
          </a:blip>
          <a:srcRect/>
          <a:stretch/>
        </p:blipFill>
        <p:spPr>
          <a:xfrm>
            <a:off x="5226649" y="4037935"/>
            <a:ext cx="568148" cy="568148"/>
          </a:xfrm>
          <a:prstGeom prst="rect">
            <a:avLst/>
          </a:prstGeom>
          <a:noFill/>
          <a:ln>
            <a:noFill/>
          </a:ln>
        </p:spPr>
      </p:pic>
      <p:pic>
        <p:nvPicPr>
          <p:cNvPr id="547" name="Google Shape;547;p58"/>
          <p:cNvPicPr preferRelativeResize="0"/>
          <p:nvPr/>
        </p:nvPicPr>
        <p:blipFill rotWithShape="1">
          <a:blip r:embed="rId8">
            <a:alphaModFix/>
          </a:blip>
          <a:srcRect/>
          <a:stretch/>
        </p:blipFill>
        <p:spPr>
          <a:xfrm>
            <a:off x="2650172" y="1111897"/>
            <a:ext cx="548640" cy="548640"/>
          </a:xfrm>
          <a:prstGeom prst="rect">
            <a:avLst/>
          </a:prstGeom>
          <a:noFill/>
          <a:ln>
            <a:noFill/>
          </a:ln>
        </p:spPr>
      </p:pic>
      <p:pic>
        <p:nvPicPr>
          <p:cNvPr id="548" name="Google Shape;548;p58"/>
          <p:cNvPicPr preferRelativeResize="0"/>
          <p:nvPr/>
        </p:nvPicPr>
        <p:blipFill rotWithShape="1">
          <a:blip r:embed="rId9">
            <a:alphaModFix/>
          </a:blip>
          <a:srcRect/>
          <a:stretch/>
        </p:blipFill>
        <p:spPr>
          <a:xfrm>
            <a:off x="7953204" y="4037935"/>
            <a:ext cx="568716" cy="568716"/>
          </a:xfrm>
          <a:prstGeom prst="rect">
            <a:avLst/>
          </a:prstGeom>
          <a:noFill/>
          <a:ln>
            <a:noFill/>
          </a:ln>
        </p:spPr>
      </p:pic>
      <p:pic>
        <p:nvPicPr>
          <p:cNvPr id="549" name="Google Shape;549;p58"/>
          <p:cNvPicPr preferRelativeResize="0"/>
          <p:nvPr/>
        </p:nvPicPr>
        <p:blipFill rotWithShape="1">
          <a:blip r:embed="rId10">
            <a:alphaModFix/>
          </a:blip>
          <a:srcRect/>
          <a:stretch/>
        </p:blipFill>
        <p:spPr>
          <a:xfrm>
            <a:off x="2644347" y="4037935"/>
            <a:ext cx="568148" cy="5681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9"/>
          <p:cNvSpPr/>
          <p:nvPr/>
        </p:nvSpPr>
        <p:spPr>
          <a:xfrm>
            <a:off x="5305514" y="2290076"/>
            <a:ext cx="2921541" cy="719999"/>
          </a:xfrm>
          <a:prstGeom prst="rect">
            <a:avLst/>
          </a:prstGeom>
          <a:solidFill>
            <a:schemeClr val="accent4"/>
          </a:solidFill>
          <a:ln>
            <a:noFill/>
          </a:ln>
        </p:spPr>
        <p:txBody>
          <a:bodyPr spcFirstLastPara="1" wrap="square" lIns="180000" tIns="45700" rIns="91425" bIns="45700" anchor="ctr" anchorCtr="0">
            <a:noAutofit/>
          </a:bodyPr>
          <a:lstStyle/>
          <a:p>
            <a:pPr marL="0" marR="0" lvl="0" indent="0" algn="ctr" rtl="0">
              <a:spcBef>
                <a:spcPts val="0"/>
              </a:spcBef>
              <a:spcAft>
                <a:spcPts val="0"/>
              </a:spcAft>
              <a:buNone/>
            </a:pPr>
            <a:r>
              <a:rPr lang="cs-CZ" sz="14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文件存储</a:t>
            </a:r>
            <a:endParaRPr>
              <a:latin typeface="微软雅黑" panose="020B0503020204020204" pitchFamily="34" charset="-122"/>
              <a:ea typeface="微软雅黑" panose="020B0503020204020204" pitchFamily="34" charset="-122"/>
            </a:endParaRPr>
          </a:p>
        </p:txBody>
      </p:sp>
      <p:sp>
        <p:nvSpPr>
          <p:cNvPr id="555" name="Google Shape;555;p59"/>
          <p:cNvSpPr/>
          <p:nvPr/>
        </p:nvSpPr>
        <p:spPr>
          <a:xfrm>
            <a:off x="2033324" y="3157477"/>
            <a:ext cx="2744989" cy="286232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cs-CZ" sz="1200" b="1" i="0" u="none" strike="noStrike" cap="none" dirty="0">
                <a:solidFill>
                  <a:schemeClr val="accent3"/>
                </a:solidFill>
                <a:latin typeface="微软雅黑" panose="020B0503020204020204" pitchFamily="34" charset="-122"/>
                <a:ea typeface="微软雅黑" panose="020B0503020204020204" pitchFamily="34" charset="-122"/>
                <a:cs typeface="Calibri"/>
                <a:sym typeface="Calibri"/>
              </a:rPr>
              <a:t>创建一个包含共享组件的包，并使用Orchestrator嵌入式预配机制分发它（建议）</a:t>
            </a:r>
            <a:endParaRPr dirty="0">
              <a:latin typeface="微软雅黑" panose="020B0503020204020204" pitchFamily="34" charset="-122"/>
              <a:ea typeface="微软雅黑" panose="020B0503020204020204" pitchFamily="34" charset="-122"/>
            </a:endParaRPr>
          </a:p>
          <a:p>
            <a:pPr marL="0" marR="0" lvl="0" indent="0" algn="just" rtl="0">
              <a:spcBef>
                <a:spcPts val="0"/>
              </a:spcBef>
              <a:spcAft>
                <a:spcPts val="0"/>
              </a:spcAft>
              <a:buNone/>
            </a:pPr>
            <a:endParaRPr sz="1200" b="1" i="0" u="none" strike="noStrike" cap="none" dirty="0">
              <a:solidFill>
                <a:schemeClr val="accent3"/>
              </a:solidFill>
              <a:latin typeface="微软雅黑" panose="020B0503020204020204" pitchFamily="34" charset="-122"/>
              <a:ea typeface="微软雅黑" panose="020B0503020204020204" pitchFamily="34" charset="-122"/>
              <a:cs typeface="Calibri"/>
              <a:sym typeface="Calibri"/>
            </a:endParaRPr>
          </a:p>
          <a:p>
            <a:pPr marL="0" marR="0" lvl="0" indent="0" algn="just" rtl="0">
              <a:spcBef>
                <a:spcPts val="0"/>
              </a:spcBef>
              <a:spcAft>
                <a:spcPts val="0"/>
              </a:spcAft>
              <a:buNone/>
            </a:pPr>
            <a:r>
              <a:rPr lang="cs-CZ" sz="1200" b="1" i="0" u="none" strike="noStrike" cap="none" dirty="0">
                <a:solidFill>
                  <a:schemeClr val="accent3"/>
                </a:solidFill>
                <a:latin typeface="微软雅黑" panose="020B0503020204020204" pitchFamily="34" charset="-122"/>
                <a:ea typeface="微软雅黑" panose="020B0503020204020204" pitchFamily="34" charset="-122"/>
                <a:cs typeface="Calibri"/>
                <a:sym typeface="Calibri"/>
              </a:rPr>
              <a:t>优点：</a:t>
            </a:r>
            <a:endParaRPr dirty="0">
              <a:latin typeface="微软雅黑" panose="020B0503020204020204" pitchFamily="34" charset="-122"/>
              <a:ea typeface="微软雅黑" panose="020B0503020204020204" pitchFamily="34" charset="-122"/>
            </a:endParaRPr>
          </a:p>
          <a:p>
            <a:pPr marL="0" marR="0" lvl="0" indent="0" algn="just" rtl="0">
              <a:lnSpc>
                <a:spcPct val="120000"/>
              </a:lnSpc>
              <a:spcBef>
                <a:spcPts val="0"/>
              </a:spcBef>
              <a:spcAft>
                <a:spcPts val="0"/>
              </a:spcAft>
              <a:buClr>
                <a:schemeClr val="accent5"/>
              </a:buClr>
              <a:buSzPts val="1200"/>
              <a:buFont typeface="Verdana"/>
              <a:buChar char="–"/>
            </a:pPr>
            <a:r>
              <a:rPr lang="cs-CZ" sz="1200" b="1" i="0" u="none" strike="noStrike" cap="none" dirty="0">
                <a:solidFill>
                  <a:schemeClr val="accent3"/>
                </a:solidFill>
                <a:latin typeface="微软雅黑" panose="020B0503020204020204" pitchFamily="34" charset="-122"/>
                <a:ea typeface="微软雅黑" panose="020B0503020204020204" pitchFamily="34" charset="-122"/>
                <a:cs typeface="Calibri"/>
                <a:sym typeface="Calibri"/>
              </a:rPr>
              <a:t>开箱即用的解决方案</a:t>
            </a:r>
            <a:endParaRPr dirty="0">
              <a:latin typeface="微软雅黑" panose="020B0503020204020204" pitchFamily="34" charset="-122"/>
              <a:ea typeface="微软雅黑" panose="020B0503020204020204" pitchFamily="34" charset="-122"/>
            </a:endParaRPr>
          </a:p>
          <a:p>
            <a:pPr marL="0" marR="0" lvl="0" indent="0" algn="just" rtl="0">
              <a:lnSpc>
                <a:spcPct val="120000"/>
              </a:lnSpc>
              <a:spcBef>
                <a:spcPts val="0"/>
              </a:spcBef>
              <a:spcAft>
                <a:spcPts val="0"/>
              </a:spcAft>
              <a:buClr>
                <a:schemeClr val="accent5"/>
              </a:buClr>
              <a:buSzPts val="1200"/>
              <a:buFont typeface="Verdana"/>
              <a:buChar char="–"/>
            </a:pPr>
            <a:r>
              <a:rPr lang="cs-CZ" sz="1200" b="1" i="0" u="none" strike="noStrike" cap="none" dirty="0">
                <a:solidFill>
                  <a:schemeClr val="accent3"/>
                </a:solidFill>
                <a:latin typeface="微软雅黑" panose="020B0503020204020204" pitchFamily="34" charset="-122"/>
                <a:ea typeface="微软雅黑" panose="020B0503020204020204" pitchFamily="34" charset="-122"/>
                <a:cs typeface="Calibri"/>
                <a:sym typeface="Calibri"/>
              </a:rPr>
              <a:t>保证即使没有网络连接（不停机）也能够工作</a:t>
            </a:r>
            <a:endParaRPr dirty="0">
              <a:latin typeface="微软雅黑" panose="020B0503020204020204" pitchFamily="34" charset="-122"/>
              <a:ea typeface="微软雅黑" panose="020B0503020204020204" pitchFamily="34" charset="-122"/>
            </a:endParaRPr>
          </a:p>
          <a:p>
            <a:pPr marL="171450" marR="0" lvl="0" indent="-95250" algn="just" rtl="0">
              <a:spcBef>
                <a:spcPts val="0"/>
              </a:spcBef>
              <a:spcAft>
                <a:spcPts val="0"/>
              </a:spcAft>
              <a:buClr>
                <a:srgbClr val="43B4E3"/>
              </a:buClr>
              <a:buSzPts val="1200"/>
              <a:buFont typeface="Calibri"/>
              <a:buNone/>
            </a:pPr>
            <a:endParaRPr sz="1200" b="1" i="0" u="none" strike="noStrike" cap="none" dirty="0">
              <a:solidFill>
                <a:srgbClr val="2F2F2F"/>
              </a:solidFill>
              <a:latin typeface="微软雅黑" panose="020B0503020204020204" pitchFamily="34" charset="-122"/>
              <a:ea typeface="微软雅黑" panose="020B0503020204020204" pitchFamily="34" charset="-122"/>
              <a:cs typeface="Calibri"/>
              <a:sym typeface="Calibri"/>
            </a:endParaRPr>
          </a:p>
          <a:p>
            <a:pPr marL="0" marR="0" lvl="0" indent="0" algn="just" rtl="0">
              <a:spcBef>
                <a:spcPts val="0"/>
              </a:spcBef>
              <a:spcAft>
                <a:spcPts val="0"/>
              </a:spcAft>
              <a:buNone/>
            </a:pPr>
            <a:r>
              <a:rPr lang="cs-CZ" sz="1200" b="1" i="0" u="none" strike="noStrike" cap="none" dirty="0">
                <a:solidFill>
                  <a:srgbClr val="2F2F2F"/>
                </a:solidFill>
                <a:latin typeface="微软雅黑" panose="020B0503020204020204" pitchFamily="34" charset="-122"/>
                <a:ea typeface="微软雅黑" panose="020B0503020204020204" pitchFamily="34" charset="-122"/>
                <a:cs typeface="Calibri"/>
                <a:sym typeface="Calibri"/>
              </a:rPr>
              <a:t>缺点：</a:t>
            </a:r>
            <a:endParaRPr dirty="0">
              <a:latin typeface="微软雅黑" panose="020B0503020204020204" pitchFamily="34" charset="-122"/>
              <a:ea typeface="微软雅黑" panose="020B0503020204020204" pitchFamily="34" charset="-122"/>
            </a:endParaRPr>
          </a:p>
          <a:p>
            <a:pPr marL="0" marR="0" lvl="0" indent="0" algn="just" rtl="0">
              <a:lnSpc>
                <a:spcPct val="120000"/>
              </a:lnSpc>
              <a:spcBef>
                <a:spcPts val="0"/>
              </a:spcBef>
              <a:spcAft>
                <a:spcPts val="0"/>
              </a:spcAft>
              <a:buClr>
                <a:schemeClr val="accent5"/>
              </a:buClr>
              <a:buSzPts val="1200"/>
              <a:buFont typeface="Verdana"/>
              <a:buChar char="–"/>
            </a:pPr>
            <a:r>
              <a:rPr lang="cs-CZ" sz="1200" b="1" i="0" u="none" strike="noStrike" cap="none" dirty="0">
                <a:solidFill>
                  <a:schemeClr val="accent3"/>
                </a:solidFill>
                <a:latin typeface="微软雅黑" panose="020B0503020204020204" pitchFamily="34" charset="-122"/>
                <a:ea typeface="微软雅黑" panose="020B0503020204020204" pitchFamily="34" charset="-122"/>
                <a:cs typeface="Calibri"/>
                <a:sym typeface="Calibri"/>
              </a:rPr>
              <a:t>与文件存储解决方案更复杂实现</a:t>
            </a:r>
            <a:endParaRPr dirty="0">
              <a:latin typeface="微软雅黑" panose="020B0503020204020204" pitchFamily="34" charset="-122"/>
              <a:ea typeface="微软雅黑" panose="020B0503020204020204" pitchFamily="34" charset="-122"/>
            </a:endParaRPr>
          </a:p>
          <a:p>
            <a:pPr marL="0" marR="0" lvl="0" indent="0" algn="just" rtl="0">
              <a:spcBef>
                <a:spcPts val="0"/>
              </a:spcBef>
              <a:spcAft>
                <a:spcPts val="0"/>
              </a:spcAft>
              <a:buNone/>
            </a:pPr>
            <a:endParaRPr sz="1200" b="1" i="0" u="none" strike="noStrike" cap="none" dirty="0">
              <a:solidFill>
                <a:srgbClr val="2F2F2F"/>
              </a:solidFill>
              <a:latin typeface="微软雅黑" panose="020B0503020204020204" pitchFamily="34" charset="-122"/>
              <a:ea typeface="微软雅黑" panose="020B0503020204020204" pitchFamily="34" charset="-122"/>
              <a:cs typeface="Calibri"/>
              <a:sym typeface="Calibri"/>
            </a:endParaRPr>
          </a:p>
        </p:txBody>
      </p:sp>
      <p:sp>
        <p:nvSpPr>
          <p:cNvPr id="556" name="Google Shape;556;p59"/>
          <p:cNvSpPr/>
          <p:nvPr/>
        </p:nvSpPr>
        <p:spPr>
          <a:xfrm>
            <a:off x="5353111" y="3157477"/>
            <a:ext cx="2798701" cy="267765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使用文件共享位置存储可重用的组件并远程调用它们</a:t>
            </a:r>
            <a:endParaRPr>
              <a:latin typeface="微软雅黑" panose="020B0503020204020204" pitchFamily="34" charset="-122"/>
              <a:ea typeface="微软雅黑" panose="020B0503020204020204" pitchFamily="34" charset="-122"/>
            </a:endParaRPr>
          </a:p>
          <a:p>
            <a:pPr marL="0" marR="0" lvl="0" indent="0" algn="just" rtl="0">
              <a:spcBef>
                <a:spcPts val="0"/>
              </a:spcBef>
              <a:spcAft>
                <a:spcPts val="0"/>
              </a:spcAft>
              <a:buNone/>
            </a:pPr>
            <a:endParaRPr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endParaRPr>
          </a:p>
          <a:p>
            <a:pPr marL="0" marR="0" lvl="0" indent="0" algn="just" rtl="0">
              <a:spcBef>
                <a:spcPts val="0"/>
              </a:spcBef>
              <a:spcAft>
                <a:spcPts val="0"/>
              </a:spcAft>
              <a:buNone/>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优点： </a:t>
            </a:r>
            <a:endParaRPr>
              <a:latin typeface="微软雅黑" panose="020B0503020204020204" pitchFamily="34" charset="-122"/>
              <a:ea typeface="微软雅黑" panose="020B0503020204020204" pitchFamily="34" charset="-122"/>
            </a:endParaRPr>
          </a:p>
          <a:p>
            <a:pPr marL="0" marR="0" lvl="0" indent="0" algn="just" rtl="0">
              <a:lnSpc>
                <a:spcPct val="120000"/>
              </a:lnSpc>
              <a:spcBef>
                <a:spcPts val="0"/>
              </a:spcBef>
              <a:spcAft>
                <a:spcPts val="0"/>
              </a:spcAft>
              <a:buClr>
                <a:schemeClr val="accent5"/>
              </a:buClr>
              <a:buSzPts val="1200"/>
              <a:buFont typeface="Verdana"/>
              <a:buChar char="–"/>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最容易实现</a:t>
            </a:r>
            <a:endParaRPr>
              <a:latin typeface="微软雅黑" panose="020B0503020204020204" pitchFamily="34" charset="-122"/>
              <a:ea typeface="微软雅黑" panose="020B0503020204020204" pitchFamily="34" charset="-122"/>
            </a:endParaRPr>
          </a:p>
          <a:p>
            <a:pPr marL="0" marR="0" lvl="0" indent="0" algn="just" rtl="0">
              <a:spcBef>
                <a:spcPts val="0"/>
              </a:spcBef>
              <a:spcAft>
                <a:spcPts val="0"/>
              </a:spcAft>
              <a:buNone/>
            </a:pPr>
            <a:endParaRPr sz="1200" b="1" i="0" u="none" strike="noStrike" cap="none">
              <a:solidFill>
                <a:srgbClr val="2F2F2F"/>
              </a:solidFill>
              <a:latin typeface="微软雅黑" panose="020B0503020204020204" pitchFamily="34" charset="-122"/>
              <a:ea typeface="微软雅黑" panose="020B0503020204020204" pitchFamily="34" charset="-122"/>
              <a:cs typeface="Calibri"/>
              <a:sym typeface="Calibri"/>
            </a:endParaRPr>
          </a:p>
          <a:p>
            <a:pPr marL="0" marR="0" lvl="0" indent="0" algn="just" rtl="0">
              <a:spcBef>
                <a:spcPts val="0"/>
              </a:spcBef>
              <a:spcAft>
                <a:spcPts val="0"/>
              </a:spcAft>
              <a:buNone/>
            </a:pPr>
            <a:r>
              <a:rPr lang="cs-CZ" sz="1200" b="1" i="0" u="none" strike="noStrike" cap="none">
                <a:solidFill>
                  <a:srgbClr val="2F2F2F"/>
                </a:solidFill>
                <a:latin typeface="微软雅黑" panose="020B0503020204020204" pitchFamily="34" charset="-122"/>
                <a:ea typeface="微软雅黑" panose="020B0503020204020204" pitchFamily="34" charset="-122"/>
                <a:cs typeface="Calibri"/>
                <a:sym typeface="Calibri"/>
              </a:rPr>
              <a:t>缺点：</a:t>
            </a:r>
            <a:endParaRPr>
              <a:latin typeface="微软雅黑" panose="020B0503020204020204" pitchFamily="34" charset="-122"/>
              <a:ea typeface="微软雅黑" panose="020B0503020204020204" pitchFamily="34" charset="-122"/>
            </a:endParaRPr>
          </a:p>
          <a:p>
            <a:pPr marL="0" marR="0" lvl="0" indent="0" algn="just" rtl="0">
              <a:lnSpc>
                <a:spcPct val="120000"/>
              </a:lnSpc>
              <a:spcBef>
                <a:spcPts val="0"/>
              </a:spcBef>
              <a:spcAft>
                <a:spcPts val="0"/>
              </a:spcAft>
              <a:buClr>
                <a:schemeClr val="accent5"/>
              </a:buClr>
              <a:buSzPts val="1200"/>
              <a:buFont typeface="Verdana"/>
              <a:buChar char="–"/>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如果网络发生故障，机器人将无法运行</a:t>
            </a:r>
            <a:endParaRPr>
              <a:latin typeface="微软雅黑" panose="020B0503020204020204" pitchFamily="34" charset="-122"/>
              <a:ea typeface="微软雅黑" panose="020B0503020204020204" pitchFamily="34" charset="-122"/>
            </a:endParaRPr>
          </a:p>
          <a:p>
            <a:pPr marL="0" marR="0" lvl="0" indent="0" algn="just" rtl="0">
              <a:lnSpc>
                <a:spcPct val="120000"/>
              </a:lnSpc>
              <a:spcBef>
                <a:spcPts val="0"/>
              </a:spcBef>
              <a:spcAft>
                <a:spcPts val="0"/>
              </a:spcAft>
              <a:buClr>
                <a:schemeClr val="accent5"/>
              </a:buClr>
              <a:buSzPts val="1200"/>
              <a:buFont typeface="Verdana"/>
              <a:buChar char="–"/>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由于网络延迟，机器人的运行速度可能变慢</a:t>
            </a:r>
            <a:endParaRPr>
              <a:latin typeface="微软雅黑" panose="020B0503020204020204" pitchFamily="34" charset="-122"/>
              <a:ea typeface="微软雅黑" panose="020B0503020204020204" pitchFamily="34" charset="-122"/>
            </a:endParaRPr>
          </a:p>
          <a:p>
            <a:pPr marL="0" marR="0" lvl="0" indent="0" algn="l" rtl="0">
              <a:spcBef>
                <a:spcPts val="0"/>
              </a:spcBef>
              <a:spcAft>
                <a:spcPts val="0"/>
              </a:spcAft>
              <a:buNone/>
            </a:pPr>
            <a:endParaRPr sz="1200" b="1" i="0" u="none" strike="noStrike" cap="none">
              <a:solidFill>
                <a:srgbClr val="2F2F2F"/>
              </a:solidFill>
              <a:latin typeface="微软雅黑" panose="020B0503020204020204" pitchFamily="34" charset="-122"/>
              <a:ea typeface="微软雅黑" panose="020B0503020204020204" pitchFamily="34" charset="-122"/>
              <a:cs typeface="Calibri"/>
              <a:sym typeface="Calibri"/>
            </a:endParaRPr>
          </a:p>
        </p:txBody>
      </p:sp>
      <p:sp>
        <p:nvSpPr>
          <p:cNvPr id="557" name="Google Shape;557;p59"/>
          <p:cNvSpPr/>
          <p:nvPr/>
        </p:nvSpPr>
        <p:spPr>
          <a:xfrm>
            <a:off x="8693835" y="3157477"/>
            <a:ext cx="2859122" cy="267765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使用第三方解决方案创建包预配以及可重用组件。</a:t>
            </a:r>
            <a:endParaRPr>
              <a:latin typeface="微软雅黑" panose="020B0503020204020204" pitchFamily="34" charset="-122"/>
              <a:ea typeface="微软雅黑" panose="020B0503020204020204" pitchFamily="34" charset="-122"/>
            </a:endParaRPr>
          </a:p>
          <a:p>
            <a:pPr marL="0" marR="0" lvl="0" indent="0" algn="just" rtl="0">
              <a:spcBef>
                <a:spcPts val="0"/>
              </a:spcBef>
              <a:spcAft>
                <a:spcPts val="0"/>
              </a:spcAft>
              <a:buNone/>
            </a:pPr>
            <a:endParaRPr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endParaRPr>
          </a:p>
          <a:p>
            <a:pPr marL="0" marR="0" lvl="0" indent="0" algn="just" rtl="0">
              <a:spcBef>
                <a:spcPts val="0"/>
              </a:spcBef>
              <a:spcAft>
                <a:spcPts val="0"/>
              </a:spcAft>
              <a:buNone/>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优点： </a:t>
            </a:r>
            <a:endParaRPr>
              <a:latin typeface="微软雅黑" panose="020B0503020204020204" pitchFamily="34" charset="-122"/>
              <a:ea typeface="微软雅黑" panose="020B0503020204020204" pitchFamily="34" charset="-122"/>
            </a:endParaRPr>
          </a:p>
          <a:p>
            <a:pPr marL="0" marR="0" lvl="0" indent="0" algn="just" rtl="0">
              <a:lnSpc>
                <a:spcPct val="120000"/>
              </a:lnSpc>
              <a:spcBef>
                <a:spcPts val="0"/>
              </a:spcBef>
              <a:spcAft>
                <a:spcPts val="0"/>
              </a:spcAft>
              <a:buClr>
                <a:schemeClr val="accent5"/>
              </a:buClr>
              <a:buSzPts val="1200"/>
              <a:buFont typeface="Verdana"/>
              <a:buChar char="–"/>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共享组件方法的替代方法</a:t>
            </a:r>
            <a:endParaRPr sz="1200" b="1" i="0" u="none" strike="noStrike" cap="none">
              <a:solidFill>
                <a:srgbClr val="2F2F2F"/>
              </a:solidFill>
              <a:latin typeface="微软雅黑" panose="020B0503020204020204" pitchFamily="34" charset="-122"/>
              <a:ea typeface="微软雅黑" panose="020B0503020204020204" pitchFamily="34" charset="-122"/>
              <a:cs typeface="Calibri"/>
              <a:sym typeface="Calibri"/>
            </a:endParaRPr>
          </a:p>
          <a:p>
            <a:pPr marL="171450" marR="0" lvl="0" indent="-152400" algn="l" rtl="0">
              <a:spcBef>
                <a:spcPts val="0"/>
              </a:spcBef>
              <a:spcAft>
                <a:spcPts val="0"/>
              </a:spcAft>
              <a:buClr>
                <a:srgbClr val="43B4E3"/>
              </a:buClr>
              <a:buSzPts val="300"/>
              <a:buFont typeface="Calibri"/>
              <a:buNone/>
            </a:pPr>
            <a:endParaRPr sz="1200" b="1" i="0" u="none" strike="noStrike" cap="none">
              <a:solidFill>
                <a:srgbClr val="2F2F2F"/>
              </a:solidFill>
              <a:latin typeface="微软雅黑" panose="020B0503020204020204" pitchFamily="34" charset="-122"/>
              <a:ea typeface="微软雅黑" panose="020B0503020204020204" pitchFamily="34" charset="-122"/>
              <a:cs typeface="Calibri"/>
              <a:sym typeface="Calibri"/>
            </a:endParaRPr>
          </a:p>
          <a:p>
            <a:pPr marL="0" marR="0" lvl="0" indent="0" algn="l" rtl="0">
              <a:spcBef>
                <a:spcPts val="0"/>
              </a:spcBef>
              <a:spcAft>
                <a:spcPts val="0"/>
              </a:spcAft>
              <a:buNone/>
            </a:pPr>
            <a:r>
              <a:rPr lang="cs-CZ" sz="1200" b="1" i="0" u="none" strike="noStrike" cap="none">
                <a:solidFill>
                  <a:srgbClr val="2F2F2F"/>
                </a:solidFill>
                <a:latin typeface="微软雅黑" panose="020B0503020204020204" pitchFamily="34" charset="-122"/>
                <a:ea typeface="微软雅黑" panose="020B0503020204020204" pitchFamily="34" charset="-122"/>
                <a:cs typeface="Calibri"/>
                <a:sym typeface="Calibri"/>
              </a:rPr>
              <a:t>缺点：</a:t>
            </a:r>
            <a:endParaRPr>
              <a:latin typeface="微软雅黑" panose="020B0503020204020204" pitchFamily="34" charset="-122"/>
              <a:ea typeface="微软雅黑" panose="020B0503020204020204" pitchFamily="34" charset="-122"/>
            </a:endParaRPr>
          </a:p>
          <a:p>
            <a:pPr marL="0" marR="0" lvl="0" indent="0" algn="just" rtl="0">
              <a:lnSpc>
                <a:spcPct val="120000"/>
              </a:lnSpc>
              <a:spcBef>
                <a:spcPts val="0"/>
              </a:spcBef>
              <a:spcAft>
                <a:spcPts val="0"/>
              </a:spcAft>
              <a:buClr>
                <a:schemeClr val="accent5"/>
              </a:buClr>
              <a:buSzPts val="1200"/>
              <a:buFont typeface="Verdana"/>
              <a:buChar char="–"/>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最复杂的方法，最难实施和维护</a:t>
            </a:r>
            <a:endParaRPr>
              <a:latin typeface="微软雅黑" panose="020B0503020204020204" pitchFamily="34" charset="-122"/>
              <a:ea typeface="微软雅黑" panose="020B0503020204020204" pitchFamily="34" charset="-122"/>
            </a:endParaRPr>
          </a:p>
          <a:p>
            <a:pPr marL="0" marR="0" lvl="0" indent="0" algn="just" rtl="0">
              <a:lnSpc>
                <a:spcPct val="120000"/>
              </a:lnSpc>
              <a:spcBef>
                <a:spcPts val="0"/>
              </a:spcBef>
              <a:spcAft>
                <a:spcPts val="0"/>
              </a:spcAft>
              <a:buClr>
                <a:schemeClr val="accent5"/>
              </a:buClr>
              <a:buSzPts val="1200"/>
              <a:buFont typeface="Verdana"/>
              <a:buChar char="–"/>
            </a:pPr>
            <a:r>
              <a:rPr lang="cs-CZ" sz="1200" b="1" i="0" u="none" strike="noStrike" cap="none">
                <a:solidFill>
                  <a:schemeClr val="accent3"/>
                </a:solidFill>
                <a:latin typeface="微软雅黑" panose="020B0503020204020204" pitchFamily="34" charset="-122"/>
                <a:ea typeface="微软雅黑" panose="020B0503020204020204" pitchFamily="34" charset="-122"/>
                <a:cs typeface="Calibri"/>
                <a:sym typeface="Calibri"/>
              </a:rPr>
              <a:t>取决于第三方组件</a:t>
            </a:r>
            <a:endParaRPr>
              <a:latin typeface="微软雅黑" panose="020B0503020204020204" pitchFamily="34" charset="-122"/>
              <a:ea typeface="微软雅黑" panose="020B0503020204020204" pitchFamily="34" charset="-122"/>
            </a:endParaRPr>
          </a:p>
          <a:p>
            <a:pPr marL="0" marR="0" lvl="0" indent="0" algn="l" rtl="0">
              <a:spcBef>
                <a:spcPts val="0"/>
              </a:spcBef>
              <a:spcAft>
                <a:spcPts val="0"/>
              </a:spcAft>
              <a:buNone/>
            </a:pPr>
            <a:endParaRPr sz="1200" b="1" i="0" u="none" strike="noStrike" cap="none">
              <a:solidFill>
                <a:srgbClr val="2F2F2F"/>
              </a:solidFill>
              <a:latin typeface="微软雅黑" panose="020B0503020204020204" pitchFamily="34" charset="-122"/>
              <a:ea typeface="微软雅黑" panose="020B0503020204020204" pitchFamily="34" charset="-122"/>
              <a:cs typeface="Calibri"/>
              <a:sym typeface="Calibri"/>
            </a:endParaRPr>
          </a:p>
        </p:txBody>
      </p:sp>
      <p:sp>
        <p:nvSpPr>
          <p:cNvPr id="558" name="Google Shape;558;p59"/>
          <p:cNvSpPr/>
          <p:nvPr/>
        </p:nvSpPr>
        <p:spPr>
          <a:xfrm>
            <a:off x="1979612" y="2295248"/>
            <a:ext cx="2921541" cy="719999"/>
          </a:xfrm>
          <a:prstGeom prst="rect">
            <a:avLst/>
          </a:prstGeom>
          <a:solidFill>
            <a:schemeClr val="accent4"/>
          </a:solidFill>
          <a:ln>
            <a:noFill/>
          </a:ln>
        </p:spPr>
        <p:txBody>
          <a:bodyPr spcFirstLastPara="1" wrap="square" lIns="180000" tIns="45700" rIns="91425" bIns="45700" anchor="ctr" anchorCtr="0">
            <a:noAutofit/>
          </a:bodyPr>
          <a:lstStyle/>
          <a:p>
            <a:pPr marL="266693" marR="0" lvl="0" indent="-266693" algn="ctr" rtl="0">
              <a:spcBef>
                <a:spcPts val="0"/>
              </a:spcBef>
              <a:spcAft>
                <a:spcPts val="0"/>
              </a:spcAft>
              <a:buNone/>
            </a:pPr>
            <a:r>
              <a:rPr lang="cs-CZ" sz="14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共享组件包</a:t>
            </a:r>
            <a:endParaRPr>
              <a:latin typeface="微软雅黑" panose="020B0503020204020204" pitchFamily="34" charset="-122"/>
              <a:ea typeface="微软雅黑" panose="020B0503020204020204" pitchFamily="34" charset="-122"/>
            </a:endParaRPr>
          </a:p>
        </p:txBody>
      </p:sp>
      <p:sp>
        <p:nvSpPr>
          <p:cNvPr id="559" name="Google Shape;559;p59"/>
          <p:cNvSpPr/>
          <p:nvPr/>
        </p:nvSpPr>
        <p:spPr>
          <a:xfrm>
            <a:off x="8631416" y="2286723"/>
            <a:ext cx="2934001" cy="719999"/>
          </a:xfrm>
          <a:prstGeom prst="rect">
            <a:avLst/>
          </a:prstGeom>
          <a:solidFill>
            <a:schemeClr val="accent4"/>
          </a:solidFill>
          <a:ln>
            <a:noFill/>
          </a:ln>
        </p:spPr>
        <p:txBody>
          <a:bodyPr spcFirstLastPara="1" wrap="square" lIns="180000" tIns="45700" rIns="91425" bIns="45700" anchor="ctr" anchorCtr="0">
            <a:noAutofit/>
          </a:bodyPr>
          <a:lstStyle/>
          <a:p>
            <a:pPr marL="0" marR="0" lvl="0" indent="0" algn="ctr" rtl="0">
              <a:spcBef>
                <a:spcPts val="0"/>
              </a:spcBef>
              <a:spcAft>
                <a:spcPts val="0"/>
              </a:spcAft>
              <a:buNone/>
            </a:pPr>
            <a:r>
              <a:rPr lang="cs-CZ" sz="1400" b="1" i="0" u="none" strike="noStrike" cap="none">
                <a:solidFill>
                  <a:schemeClr val="lt1"/>
                </a:solidFill>
                <a:latin typeface="微软雅黑" panose="020B0503020204020204" pitchFamily="34" charset="-122"/>
                <a:ea typeface="微软雅黑" panose="020B0503020204020204" pitchFamily="34" charset="-122"/>
                <a:cs typeface="Calibri"/>
                <a:sym typeface="Calibri"/>
              </a:rPr>
              <a:t>定制包装方法</a:t>
            </a:r>
            <a:endParaRPr>
              <a:latin typeface="微软雅黑" panose="020B0503020204020204" pitchFamily="34" charset="-122"/>
              <a:ea typeface="微软雅黑" panose="020B0503020204020204" pitchFamily="34" charset="-122"/>
            </a:endParaRPr>
          </a:p>
        </p:txBody>
      </p:sp>
      <p:sp>
        <p:nvSpPr>
          <p:cNvPr id="560" name="Google Shape;560;p59"/>
          <p:cNvSpPr txBox="1"/>
          <p:nvPr/>
        </p:nvSpPr>
        <p:spPr>
          <a:xfrm>
            <a:off x="2048255" y="365760"/>
            <a:ext cx="6876281" cy="136960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3100"/>
              <a:buFont typeface="Calibri"/>
              <a:buNone/>
            </a:pPr>
            <a:r>
              <a:rPr lang="cs-CZ" sz="3100" b="1" i="0" u="none" strike="noStrike" cap="none">
                <a:solidFill>
                  <a:schemeClr val="accent1"/>
                </a:solidFill>
                <a:latin typeface="微软雅黑" panose="020B0503020204020204" pitchFamily="34" charset="-122"/>
                <a:ea typeface="微软雅黑" panose="020B0503020204020204" pitchFamily="34" charset="-122"/>
                <a:cs typeface="Calibri"/>
                <a:sym typeface="Calibri"/>
              </a:rPr>
              <a:t>可重用组件方法</a:t>
            </a:r>
            <a:endParaRPr>
              <a:latin typeface="微软雅黑" panose="020B0503020204020204" pitchFamily="34" charset="-122"/>
              <a:ea typeface="微软雅黑" panose="020B0503020204020204" pitchFamily="34" charset="-122"/>
            </a:endParaRPr>
          </a:p>
        </p:txBody>
      </p:sp>
      <p:pic>
        <p:nvPicPr>
          <p:cNvPr id="561" name="Google Shape;561;p59"/>
          <p:cNvPicPr preferRelativeResize="0"/>
          <p:nvPr/>
        </p:nvPicPr>
        <p:blipFill rotWithShape="1">
          <a:blip r:embed="rId3">
            <a:alphaModFix/>
          </a:blip>
          <a:srcRect/>
          <a:stretch/>
        </p:blipFill>
        <p:spPr>
          <a:xfrm>
            <a:off x="2817070" y="1310189"/>
            <a:ext cx="1165776" cy="1165776"/>
          </a:xfrm>
          <a:prstGeom prst="rect">
            <a:avLst/>
          </a:prstGeom>
          <a:noFill/>
          <a:ln>
            <a:noFill/>
          </a:ln>
        </p:spPr>
      </p:pic>
      <p:pic>
        <p:nvPicPr>
          <p:cNvPr id="562" name="Google Shape;562;p59"/>
          <p:cNvPicPr preferRelativeResize="0"/>
          <p:nvPr/>
        </p:nvPicPr>
        <p:blipFill rotWithShape="1">
          <a:blip r:embed="rId4">
            <a:alphaModFix/>
          </a:blip>
          <a:srcRect/>
          <a:stretch/>
        </p:blipFill>
        <p:spPr>
          <a:xfrm>
            <a:off x="6195270" y="1310189"/>
            <a:ext cx="1162634" cy="1162634"/>
          </a:xfrm>
          <a:prstGeom prst="rect">
            <a:avLst/>
          </a:prstGeom>
          <a:noFill/>
          <a:ln>
            <a:noFill/>
          </a:ln>
        </p:spPr>
      </p:pic>
      <p:pic>
        <p:nvPicPr>
          <p:cNvPr id="563" name="Google Shape;563;p59"/>
          <p:cNvPicPr preferRelativeResize="0"/>
          <p:nvPr/>
        </p:nvPicPr>
        <p:blipFill rotWithShape="1">
          <a:blip r:embed="rId5">
            <a:alphaModFix/>
          </a:blip>
          <a:srcRect/>
          <a:stretch/>
        </p:blipFill>
        <p:spPr>
          <a:xfrm>
            <a:off x="9449164" y="1310189"/>
            <a:ext cx="1163167" cy="11631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0"/>
          <p:cNvSpPr txBox="1"/>
          <p:nvPr/>
        </p:nvSpPr>
        <p:spPr>
          <a:xfrm>
            <a:off x="2048255" y="365760"/>
            <a:ext cx="6876281" cy="136960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3100"/>
              <a:buFont typeface="Calibri"/>
              <a:buNone/>
            </a:pPr>
            <a:r>
              <a:rPr lang="cs-CZ" sz="3100" b="1" i="0" u="none" strike="noStrike" cap="none">
                <a:solidFill>
                  <a:schemeClr val="accent1"/>
                </a:solidFill>
                <a:latin typeface="微软雅黑" panose="020B0503020204020204" pitchFamily="34" charset="-122"/>
                <a:ea typeface="微软雅黑" panose="020B0503020204020204" pitchFamily="34" charset="-122"/>
                <a:cs typeface="Calibri"/>
                <a:sym typeface="Calibri"/>
              </a:rPr>
              <a:t>RPA 开发阶段</a:t>
            </a:r>
            <a:endParaRPr>
              <a:latin typeface="微软雅黑" panose="020B0503020204020204" pitchFamily="34" charset="-122"/>
              <a:ea typeface="微软雅黑" panose="020B0503020204020204" pitchFamily="34" charset="-122"/>
            </a:endParaRPr>
          </a:p>
        </p:txBody>
      </p:sp>
      <p:pic>
        <p:nvPicPr>
          <p:cNvPr id="569" name="Google Shape;569;p60" descr="https://documents.lucidchart.com/documents/236db14e-80da-44e2-b4c6-0ac362ac68e9/pages/0_0?a=2845&amp;x=-1457&amp;y=-453&amp;w=5258&amp;h=1512&amp;store=1&amp;accept=image%2F*&amp;auth=LCA%207229e3bc6dca0e12d5fa528029100af8f4574009-ts%3D1496817406"/>
          <p:cNvPicPr preferRelativeResize="0"/>
          <p:nvPr/>
        </p:nvPicPr>
        <p:blipFill rotWithShape="1">
          <a:blip r:embed="rId3">
            <a:alphaModFix/>
          </a:blip>
          <a:srcRect l="3603" r="1455"/>
          <a:stretch/>
        </p:blipFill>
        <p:spPr>
          <a:xfrm>
            <a:off x="1751011" y="1535273"/>
            <a:ext cx="10363201" cy="4415025"/>
          </a:xfrm>
          <a:prstGeom prst="rect">
            <a:avLst/>
          </a:prstGeom>
          <a:noFill/>
          <a:ln>
            <a:noFill/>
          </a:ln>
        </p:spPr>
      </p:pic>
    </p:spTree>
  </p:cSld>
  <p:clrMapOvr>
    <a:masterClrMapping/>
  </p:clrMapOvr>
</p:sld>
</file>

<file path=ppt/theme/theme1.xml><?xml version="1.0" encoding="utf-8"?>
<a:theme xmlns:a="http://schemas.openxmlformats.org/drawingml/2006/main" name="UiPath master">
  <a:themeElements>
    <a:clrScheme name="UiPath">
      <a:dk1>
        <a:srgbClr val="7F7F7F"/>
      </a:dk1>
      <a:lt1>
        <a:srgbClr val="FFFFFF"/>
      </a:lt1>
      <a:dk2>
        <a:srgbClr val="5F5F5F"/>
      </a:dk2>
      <a:lt2>
        <a:srgbClr val="CEE3ED"/>
      </a:lt2>
      <a:accent1>
        <a:srgbClr val="2372B2"/>
      </a:accent1>
      <a:accent2>
        <a:srgbClr val="5EC1EA"/>
      </a:accent2>
      <a:accent3>
        <a:srgbClr val="131D40"/>
      </a:accent3>
      <a:accent4>
        <a:srgbClr val="E74C2D"/>
      </a:accent4>
      <a:accent5>
        <a:srgbClr val="EB6C53"/>
      </a:accent5>
      <a:accent6>
        <a:srgbClr val="5F5F5F"/>
      </a:accent6>
      <a:hlink>
        <a:srgbClr val="E74C2D"/>
      </a:hlink>
      <a:folHlink>
        <a:srgbClr val="EB6C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UiPath master">
  <a:themeElements>
    <a:clrScheme name="UiPath">
      <a:dk1>
        <a:srgbClr val="7F7F7F"/>
      </a:dk1>
      <a:lt1>
        <a:srgbClr val="FFFFFF"/>
      </a:lt1>
      <a:dk2>
        <a:srgbClr val="5F5F5F"/>
      </a:dk2>
      <a:lt2>
        <a:srgbClr val="CEE3ED"/>
      </a:lt2>
      <a:accent1>
        <a:srgbClr val="2372B2"/>
      </a:accent1>
      <a:accent2>
        <a:srgbClr val="5EC1EA"/>
      </a:accent2>
      <a:accent3>
        <a:srgbClr val="131D40"/>
      </a:accent3>
      <a:accent4>
        <a:srgbClr val="E74C2D"/>
      </a:accent4>
      <a:accent5>
        <a:srgbClr val="EB6C53"/>
      </a:accent5>
      <a:accent6>
        <a:srgbClr val="5F5F5F"/>
      </a:accent6>
      <a:hlink>
        <a:srgbClr val="E74C2D"/>
      </a:hlink>
      <a:folHlink>
        <a:srgbClr val="EB6C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769</Words>
  <Application>Microsoft Office PowerPoint</Application>
  <PresentationFormat>自定义</PresentationFormat>
  <Paragraphs>297</Paragraphs>
  <Slides>20</Slides>
  <Notes>20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20</vt:i4>
      </vt:variant>
    </vt:vector>
  </HeadingPairs>
  <TitlesOfParts>
    <vt:vector size="32" baseType="lpstr">
      <vt:lpstr>Verdana</vt:lpstr>
      <vt:lpstr>Cambria</vt:lpstr>
      <vt:lpstr>Calibri</vt:lpstr>
      <vt:lpstr>Raleway</vt:lpstr>
      <vt:lpstr>Arial</vt:lpstr>
      <vt:lpstr>Raleway Light</vt:lpstr>
      <vt:lpstr>Poppins</vt:lpstr>
      <vt:lpstr>微软雅黑</vt:lpstr>
      <vt:lpstr>Helvetica Neue</vt:lpstr>
      <vt:lpstr>Merriweather Sans</vt:lpstr>
      <vt:lpstr>UiPath master</vt:lpstr>
      <vt:lpstr>3_UiPath master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uwin2008@aliyun.com</cp:lastModifiedBy>
  <cp:revision>2</cp:revision>
  <dcterms:modified xsi:type="dcterms:W3CDTF">2020-09-07T07:24:09Z</dcterms:modified>
</cp:coreProperties>
</file>